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49"/>
  </p:notesMasterIdLst>
  <p:sldIdLst>
    <p:sldId id="323" r:id="rId5"/>
    <p:sldId id="264" r:id="rId6"/>
    <p:sldId id="339" r:id="rId7"/>
    <p:sldId id="338" r:id="rId8"/>
    <p:sldId id="340" r:id="rId9"/>
    <p:sldId id="341" r:id="rId10"/>
    <p:sldId id="366" r:id="rId11"/>
    <p:sldId id="365" r:id="rId12"/>
    <p:sldId id="313" r:id="rId13"/>
    <p:sldId id="335" r:id="rId14"/>
    <p:sldId id="334" r:id="rId15"/>
    <p:sldId id="314" r:id="rId16"/>
    <p:sldId id="315" r:id="rId17"/>
    <p:sldId id="326" r:id="rId18"/>
    <p:sldId id="316" r:id="rId19"/>
    <p:sldId id="327" r:id="rId20"/>
    <p:sldId id="317" r:id="rId21"/>
    <p:sldId id="328" r:id="rId22"/>
    <p:sldId id="318" r:id="rId23"/>
    <p:sldId id="329" r:id="rId24"/>
    <p:sldId id="344" r:id="rId25"/>
    <p:sldId id="345" r:id="rId26"/>
    <p:sldId id="336" r:id="rId27"/>
    <p:sldId id="320" r:id="rId28"/>
    <p:sldId id="346" r:id="rId29"/>
    <p:sldId id="348" r:id="rId30"/>
    <p:sldId id="349" r:id="rId31"/>
    <p:sldId id="350" r:id="rId32"/>
    <p:sldId id="351" r:id="rId33"/>
    <p:sldId id="352" r:id="rId34"/>
    <p:sldId id="353" r:id="rId35"/>
    <p:sldId id="354" r:id="rId36"/>
    <p:sldId id="356" r:id="rId37"/>
    <p:sldId id="355" r:id="rId38"/>
    <p:sldId id="347" r:id="rId39"/>
    <p:sldId id="357" r:id="rId40"/>
    <p:sldId id="358" r:id="rId41"/>
    <p:sldId id="359" r:id="rId42"/>
    <p:sldId id="360" r:id="rId43"/>
    <p:sldId id="361" r:id="rId44"/>
    <p:sldId id="362" r:id="rId45"/>
    <p:sldId id="363" r:id="rId46"/>
    <p:sldId id="364" r:id="rId47"/>
    <p:sldId id="324"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5" d="100"/>
          <a:sy n="75" d="100"/>
        </p:scale>
        <p:origin x="54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E156EB-6068-42B9-ABC9-540ECC8F34FB}" type="doc">
      <dgm:prSet loTypeId="urn:microsoft.com/office/officeart/2005/8/layout/hierarchy1" loCatId="hierarchy" qsTypeId="urn:microsoft.com/office/officeart/2005/8/quickstyle/simple2" qsCatId="simple" csTypeId="urn:microsoft.com/office/officeart/2005/8/colors/accent6_2" csCatId="accent6"/>
      <dgm:spPr/>
      <dgm:t>
        <a:bodyPr/>
        <a:lstStyle/>
        <a:p>
          <a:endParaRPr lang="en-US"/>
        </a:p>
      </dgm:t>
    </dgm:pt>
    <dgm:pt modelId="{4B9FED0E-8D78-4CEC-9210-16CAE00DE482}">
      <dgm:prSet/>
      <dgm:spPr/>
      <dgm:t>
        <a:bodyPr/>
        <a:lstStyle/>
        <a:p>
          <a:r>
            <a:rPr lang="en-US" dirty="0"/>
            <a:t>Admin Panel</a:t>
          </a:r>
        </a:p>
      </dgm:t>
    </dgm:pt>
    <dgm:pt modelId="{7AD20523-CD3E-4430-8789-33AEA6B420CC}" type="parTrans" cxnId="{0063846A-2316-4E1F-817B-60003A4CB25F}">
      <dgm:prSet/>
      <dgm:spPr/>
      <dgm:t>
        <a:bodyPr/>
        <a:lstStyle/>
        <a:p>
          <a:endParaRPr lang="en-US"/>
        </a:p>
      </dgm:t>
    </dgm:pt>
    <dgm:pt modelId="{20040DB1-1DCC-4A5A-9BCF-0A69E7FC1254}" type="sibTrans" cxnId="{0063846A-2316-4E1F-817B-60003A4CB25F}">
      <dgm:prSet/>
      <dgm:spPr/>
      <dgm:t>
        <a:bodyPr/>
        <a:lstStyle/>
        <a:p>
          <a:endParaRPr lang="en-US"/>
        </a:p>
      </dgm:t>
    </dgm:pt>
    <dgm:pt modelId="{88BEC65D-349F-4BBB-AC0B-052C25F7D165}">
      <dgm:prSet/>
      <dgm:spPr/>
      <dgm:t>
        <a:bodyPr/>
        <a:lstStyle/>
        <a:p>
          <a:r>
            <a:rPr lang="en-US"/>
            <a:t>Student Panel</a:t>
          </a:r>
        </a:p>
      </dgm:t>
    </dgm:pt>
    <dgm:pt modelId="{AFA91D92-894D-4CDA-B32E-EB12CE5AAE42}" type="parTrans" cxnId="{1EECAA4E-9A89-4F05-9B02-17610B18C050}">
      <dgm:prSet/>
      <dgm:spPr/>
      <dgm:t>
        <a:bodyPr/>
        <a:lstStyle/>
        <a:p>
          <a:endParaRPr lang="en-US"/>
        </a:p>
      </dgm:t>
    </dgm:pt>
    <dgm:pt modelId="{5A7B89CE-610F-4BE3-8F8C-B69CD5681375}" type="sibTrans" cxnId="{1EECAA4E-9A89-4F05-9B02-17610B18C050}">
      <dgm:prSet/>
      <dgm:spPr/>
      <dgm:t>
        <a:bodyPr/>
        <a:lstStyle/>
        <a:p>
          <a:endParaRPr lang="en-US"/>
        </a:p>
      </dgm:t>
    </dgm:pt>
    <dgm:pt modelId="{C204F3B5-54F0-4CBB-AC2F-411E080DBDDD}">
      <dgm:prSet/>
      <dgm:spPr/>
      <dgm:t>
        <a:bodyPr/>
        <a:lstStyle/>
        <a:p>
          <a:r>
            <a:rPr lang="en-US"/>
            <a:t>Faculty Panel</a:t>
          </a:r>
        </a:p>
      </dgm:t>
    </dgm:pt>
    <dgm:pt modelId="{9821BA88-306D-4A3E-BE33-805CFE57C6C5}" type="parTrans" cxnId="{39D2792E-DEEC-4133-A94D-F808AA57407F}">
      <dgm:prSet/>
      <dgm:spPr/>
      <dgm:t>
        <a:bodyPr/>
        <a:lstStyle/>
        <a:p>
          <a:endParaRPr lang="en-US"/>
        </a:p>
      </dgm:t>
    </dgm:pt>
    <dgm:pt modelId="{ECCA9DFE-5935-40AF-AE9D-66F758C03C32}" type="sibTrans" cxnId="{39D2792E-DEEC-4133-A94D-F808AA57407F}">
      <dgm:prSet/>
      <dgm:spPr/>
      <dgm:t>
        <a:bodyPr/>
        <a:lstStyle/>
        <a:p>
          <a:endParaRPr lang="en-US"/>
        </a:p>
      </dgm:t>
    </dgm:pt>
    <dgm:pt modelId="{1DFAAF40-69C6-4F39-BE38-9EE85F7AE045}" type="pres">
      <dgm:prSet presAssocID="{3AE156EB-6068-42B9-ABC9-540ECC8F34FB}" presName="hierChild1" presStyleCnt="0">
        <dgm:presLayoutVars>
          <dgm:chPref val="1"/>
          <dgm:dir/>
          <dgm:animOne val="branch"/>
          <dgm:animLvl val="lvl"/>
          <dgm:resizeHandles/>
        </dgm:presLayoutVars>
      </dgm:prSet>
      <dgm:spPr/>
      <dgm:t>
        <a:bodyPr/>
        <a:lstStyle/>
        <a:p>
          <a:endParaRPr lang="en-US"/>
        </a:p>
      </dgm:t>
    </dgm:pt>
    <dgm:pt modelId="{42A5F065-2BEE-4EF8-9939-AD28BABE664F}" type="pres">
      <dgm:prSet presAssocID="{4B9FED0E-8D78-4CEC-9210-16CAE00DE482}" presName="hierRoot1" presStyleCnt="0"/>
      <dgm:spPr/>
    </dgm:pt>
    <dgm:pt modelId="{3266F9BC-0D53-4591-A0BB-E205B87E34EB}" type="pres">
      <dgm:prSet presAssocID="{4B9FED0E-8D78-4CEC-9210-16CAE00DE482}" presName="composite" presStyleCnt="0"/>
      <dgm:spPr/>
    </dgm:pt>
    <dgm:pt modelId="{E89F2E4F-5D72-489F-A9DC-63BEDA021F28}" type="pres">
      <dgm:prSet presAssocID="{4B9FED0E-8D78-4CEC-9210-16CAE00DE482}" presName="background" presStyleLbl="node0" presStyleIdx="0" presStyleCnt="3"/>
      <dgm:spPr/>
    </dgm:pt>
    <dgm:pt modelId="{453AD280-1102-4017-9151-38E919924ED9}" type="pres">
      <dgm:prSet presAssocID="{4B9FED0E-8D78-4CEC-9210-16CAE00DE482}" presName="text" presStyleLbl="fgAcc0" presStyleIdx="0" presStyleCnt="3" custLinFactNeighborY="279">
        <dgm:presLayoutVars>
          <dgm:chPref val="3"/>
        </dgm:presLayoutVars>
      </dgm:prSet>
      <dgm:spPr/>
      <dgm:t>
        <a:bodyPr/>
        <a:lstStyle/>
        <a:p>
          <a:endParaRPr lang="en-US"/>
        </a:p>
      </dgm:t>
    </dgm:pt>
    <dgm:pt modelId="{039535BC-59B8-4CFF-A712-CB3769326F94}" type="pres">
      <dgm:prSet presAssocID="{4B9FED0E-8D78-4CEC-9210-16CAE00DE482}" presName="hierChild2" presStyleCnt="0"/>
      <dgm:spPr/>
    </dgm:pt>
    <dgm:pt modelId="{01A4BD1B-BBF6-4B7C-9558-FEABDC2B5538}" type="pres">
      <dgm:prSet presAssocID="{88BEC65D-349F-4BBB-AC0B-052C25F7D165}" presName="hierRoot1" presStyleCnt="0"/>
      <dgm:spPr/>
    </dgm:pt>
    <dgm:pt modelId="{D84D9D6E-8A43-49F5-AD6A-27A2A80168D0}" type="pres">
      <dgm:prSet presAssocID="{88BEC65D-349F-4BBB-AC0B-052C25F7D165}" presName="composite" presStyleCnt="0"/>
      <dgm:spPr/>
    </dgm:pt>
    <dgm:pt modelId="{682784CA-1C6B-4B85-8848-569DC317BD4A}" type="pres">
      <dgm:prSet presAssocID="{88BEC65D-349F-4BBB-AC0B-052C25F7D165}" presName="background" presStyleLbl="node0" presStyleIdx="1" presStyleCnt="3"/>
      <dgm:spPr/>
    </dgm:pt>
    <dgm:pt modelId="{CBD41F5F-0CAD-4F6A-A333-6C1E4530D54D}" type="pres">
      <dgm:prSet presAssocID="{88BEC65D-349F-4BBB-AC0B-052C25F7D165}" presName="text" presStyleLbl="fgAcc0" presStyleIdx="1" presStyleCnt="3">
        <dgm:presLayoutVars>
          <dgm:chPref val="3"/>
        </dgm:presLayoutVars>
      </dgm:prSet>
      <dgm:spPr/>
      <dgm:t>
        <a:bodyPr/>
        <a:lstStyle/>
        <a:p>
          <a:endParaRPr lang="en-US"/>
        </a:p>
      </dgm:t>
    </dgm:pt>
    <dgm:pt modelId="{6D0DB0C1-3065-4C48-96A2-6A15813F98D9}" type="pres">
      <dgm:prSet presAssocID="{88BEC65D-349F-4BBB-AC0B-052C25F7D165}" presName="hierChild2" presStyleCnt="0"/>
      <dgm:spPr/>
    </dgm:pt>
    <dgm:pt modelId="{8A60EA2F-BAEC-46FB-AE18-C62E4B684150}" type="pres">
      <dgm:prSet presAssocID="{C204F3B5-54F0-4CBB-AC2F-411E080DBDDD}" presName="hierRoot1" presStyleCnt="0"/>
      <dgm:spPr/>
    </dgm:pt>
    <dgm:pt modelId="{6A3F26DD-D351-4A59-80DD-530768F1FA10}" type="pres">
      <dgm:prSet presAssocID="{C204F3B5-54F0-4CBB-AC2F-411E080DBDDD}" presName="composite" presStyleCnt="0"/>
      <dgm:spPr/>
    </dgm:pt>
    <dgm:pt modelId="{9AD5ACBB-3AAF-479A-AF2D-A2716C3474EB}" type="pres">
      <dgm:prSet presAssocID="{C204F3B5-54F0-4CBB-AC2F-411E080DBDDD}" presName="background" presStyleLbl="node0" presStyleIdx="2" presStyleCnt="3"/>
      <dgm:spPr/>
    </dgm:pt>
    <dgm:pt modelId="{75D01DF2-1C7A-4F2E-9D73-5293C9DB5540}" type="pres">
      <dgm:prSet presAssocID="{C204F3B5-54F0-4CBB-AC2F-411E080DBDDD}" presName="text" presStyleLbl="fgAcc0" presStyleIdx="2" presStyleCnt="3">
        <dgm:presLayoutVars>
          <dgm:chPref val="3"/>
        </dgm:presLayoutVars>
      </dgm:prSet>
      <dgm:spPr/>
      <dgm:t>
        <a:bodyPr/>
        <a:lstStyle/>
        <a:p>
          <a:endParaRPr lang="en-US"/>
        </a:p>
      </dgm:t>
    </dgm:pt>
    <dgm:pt modelId="{A97D25E1-5E82-4FAF-B761-1987F0F42359}" type="pres">
      <dgm:prSet presAssocID="{C204F3B5-54F0-4CBB-AC2F-411E080DBDDD}" presName="hierChild2" presStyleCnt="0"/>
      <dgm:spPr/>
    </dgm:pt>
  </dgm:ptLst>
  <dgm:cxnLst>
    <dgm:cxn modelId="{A250BF1D-555C-4B84-AA4A-B4CDA09BD4ED}" type="presOf" srcId="{3AE156EB-6068-42B9-ABC9-540ECC8F34FB}" destId="{1DFAAF40-69C6-4F39-BE38-9EE85F7AE045}" srcOrd="0" destOrd="0" presId="urn:microsoft.com/office/officeart/2005/8/layout/hierarchy1"/>
    <dgm:cxn modelId="{1EECAA4E-9A89-4F05-9B02-17610B18C050}" srcId="{3AE156EB-6068-42B9-ABC9-540ECC8F34FB}" destId="{88BEC65D-349F-4BBB-AC0B-052C25F7D165}" srcOrd="1" destOrd="0" parTransId="{AFA91D92-894D-4CDA-B32E-EB12CE5AAE42}" sibTransId="{5A7B89CE-610F-4BE3-8F8C-B69CD5681375}"/>
    <dgm:cxn modelId="{39D2792E-DEEC-4133-A94D-F808AA57407F}" srcId="{3AE156EB-6068-42B9-ABC9-540ECC8F34FB}" destId="{C204F3B5-54F0-4CBB-AC2F-411E080DBDDD}" srcOrd="2" destOrd="0" parTransId="{9821BA88-306D-4A3E-BE33-805CFE57C6C5}" sibTransId="{ECCA9DFE-5935-40AF-AE9D-66F758C03C32}"/>
    <dgm:cxn modelId="{D4D86310-009C-4AE1-8675-ED96AB046AFD}" type="presOf" srcId="{88BEC65D-349F-4BBB-AC0B-052C25F7D165}" destId="{CBD41F5F-0CAD-4F6A-A333-6C1E4530D54D}" srcOrd="0" destOrd="0" presId="urn:microsoft.com/office/officeart/2005/8/layout/hierarchy1"/>
    <dgm:cxn modelId="{0063846A-2316-4E1F-817B-60003A4CB25F}" srcId="{3AE156EB-6068-42B9-ABC9-540ECC8F34FB}" destId="{4B9FED0E-8D78-4CEC-9210-16CAE00DE482}" srcOrd="0" destOrd="0" parTransId="{7AD20523-CD3E-4430-8789-33AEA6B420CC}" sibTransId="{20040DB1-1DCC-4A5A-9BCF-0A69E7FC1254}"/>
    <dgm:cxn modelId="{81EC8983-99B8-4766-88DC-A74FC0F32107}" type="presOf" srcId="{4B9FED0E-8D78-4CEC-9210-16CAE00DE482}" destId="{453AD280-1102-4017-9151-38E919924ED9}" srcOrd="0" destOrd="0" presId="urn:microsoft.com/office/officeart/2005/8/layout/hierarchy1"/>
    <dgm:cxn modelId="{CAB2A9C4-EEE9-45A1-82AE-94FC54225A09}" type="presOf" srcId="{C204F3B5-54F0-4CBB-AC2F-411E080DBDDD}" destId="{75D01DF2-1C7A-4F2E-9D73-5293C9DB5540}" srcOrd="0" destOrd="0" presId="urn:microsoft.com/office/officeart/2005/8/layout/hierarchy1"/>
    <dgm:cxn modelId="{CECAD83C-11F3-4B12-B0BF-72F5BCBB1308}" type="presParOf" srcId="{1DFAAF40-69C6-4F39-BE38-9EE85F7AE045}" destId="{42A5F065-2BEE-4EF8-9939-AD28BABE664F}" srcOrd="0" destOrd="0" presId="urn:microsoft.com/office/officeart/2005/8/layout/hierarchy1"/>
    <dgm:cxn modelId="{B3C69969-1E48-49E0-988D-19BE1757D6F1}" type="presParOf" srcId="{42A5F065-2BEE-4EF8-9939-AD28BABE664F}" destId="{3266F9BC-0D53-4591-A0BB-E205B87E34EB}" srcOrd="0" destOrd="0" presId="urn:microsoft.com/office/officeart/2005/8/layout/hierarchy1"/>
    <dgm:cxn modelId="{0231D3AF-0F89-4EA7-91A8-BE416DA97CAD}" type="presParOf" srcId="{3266F9BC-0D53-4591-A0BB-E205B87E34EB}" destId="{E89F2E4F-5D72-489F-A9DC-63BEDA021F28}" srcOrd="0" destOrd="0" presId="urn:microsoft.com/office/officeart/2005/8/layout/hierarchy1"/>
    <dgm:cxn modelId="{751C7097-FA43-4E82-8F03-74776A7D08C9}" type="presParOf" srcId="{3266F9BC-0D53-4591-A0BB-E205B87E34EB}" destId="{453AD280-1102-4017-9151-38E919924ED9}" srcOrd="1" destOrd="0" presId="urn:microsoft.com/office/officeart/2005/8/layout/hierarchy1"/>
    <dgm:cxn modelId="{02A73216-C73D-4B38-AFBA-BAE6F031EC71}" type="presParOf" srcId="{42A5F065-2BEE-4EF8-9939-AD28BABE664F}" destId="{039535BC-59B8-4CFF-A712-CB3769326F94}" srcOrd="1" destOrd="0" presId="urn:microsoft.com/office/officeart/2005/8/layout/hierarchy1"/>
    <dgm:cxn modelId="{E3D274A6-66F5-4396-970B-07AAD3B10983}" type="presParOf" srcId="{1DFAAF40-69C6-4F39-BE38-9EE85F7AE045}" destId="{01A4BD1B-BBF6-4B7C-9558-FEABDC2B5538}" srcOrd="1" destOrd="0" presId="urn:microsoft.com/office/officeart/2005/8/layout/hierarchy1"/>
    <dgm:cxn modelId="{2F8E4984-8D3B-4334-B7B0-12A73080831B}" type="presParOf" srcId="{01A4BD1B-BBF6-4B7C-9558-FEABDC2B5538}" destId="{D84D9D6E-8A43-49F5-AD6A-27A2A80168D0}" srcOrd="0" destOrd="0" presId="urn:microsoft.com/office/officeart/2005/8/layout/hierarchy1"/>
    <dgm:cxn modelId="{2C06E85E-9A3B-4482-9082-B88AAD564A0D}" type="presParOf" srcId="{D84D9D6E-8A43-49F5-AD6A-27A2A80168D0}" destId="{682784CA-1C6B-4B85-8848-569DC317BD4A}" srcOrd="0" destOrd="0" presId="urn:microsoft.com/office/officeart/2005/8/layout/hierarchy1"/>
    <dgm:cxn modelId="{FE252428-D970-446D-9124-000C9202D1B2}" type="presParOf" srcId="{D84D9D6E-8A43-49F5-AD6A-27A2A80168D0}" destId="{CBD41F5F-0CAD-4F6A-A333-6C1E4530D54D}" srcOrd="1" destOrd="0" presId="urn:microsoft.com/office/officeart/2005/8/layout/hierarchy1"/>
    <dgm:cxn modelId="{D40371E8-4E82-483C-99E9-4DF6997AAC1E}" type="presParOf" srcId="{01A4BD1B-BBF6-4B7C-9558-FEABDC2B5538}" destId="{6D0DB0C1-3065-4C48-96A2-6A15813F98D9}" srcOrd="1" destOrd="0" presId="urn:microsoft.com/office/officeart/2005/8/layout/hierarchy1"/>
    <dgm:cxn modelId="{74B33026-2619-4322-85FF-01C8A892B81E}" type="presParOf" srcId="{1DFAAF40-69C6-4F39-BE38-9EE85F7AE045}" destId="{8A60EA2F-BAEC-46FB-AE18-C62E4B684150}" srcOrd="2" destOrd="0" presId="urn:microsoft.com/office/officeart/2005/8/layout/hierarchy1"/>
    <dgm:cxn modelId="{861C8FEC-2DDE-448C-8A68-D496C0DD765B}" type="presParOf" srcId="{8A60EA2F-BAEC-46FB-AE18-C62E4B684150}" destId="{6A3F26DD-D351-4A59-80DD-530768F1FA10}" srcOrd="0" destOrd="0" presId="urn:microsoft.com/office/officeart/2005/8/layout/hierarchy1"/>
    <dgm:cxn modelId="{61B494F7-61CB-4B9F-915E-338F91C98BC2}" type="presParOf" srcId="{6A3F26DD-D351-4A59-80DD-530768F1FA10}" destId="{9AD5ACBB-3AAF-479A-AF2D-A2716C3474EB}" srcOrd="0" destOrd="0" presId="urn:microsoft.com/office/officeart/2005/8/layout/hierarchy1"/>
    <dgm:cxn modelId="{03E0D1B9-716F-43F9-8528-9889741357D5}" type="presParOf" srcId="{6A3F26DD-D351-4A59-80DD-530768F1FA10}" destId="{75D01DF2-1C7A-4F2E-9D73-5293C9DB5540}" srcOrd="1" destOrd="0" presId="urn:microsoft.com/office/officeart/2005/8/layout/hierarchy1"/>
    <dgm:cxn modelId="{6F9A514B-B6C1-40EA-A38C-C5AAAE4BA71F}" type="presParOf" srcId="{8A60EA2F-BAEC-46FB-AE18-C62E4B684150}" destId="{A97D25E1-5E82-4FAF-B761-1987F0F42359}"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9F2E4F-5D72-489F-A9DC-63BEDA021F28}">
      <dsp:nvSpPr>
        <dsp:cNvPr id="0" name=""/>
        <dsp:cNvSpPr/>
      </dsp:nvSpPr>
      <dsp:spPr>
        <a:xfrm>
          <a:off x="0" y="820329"/>
          <a:ext cx="2828924" cy="1796367"/>
        </a:xfrm>
        <a:prstGeom prst="roundRect">
          <a:avLst>
            <a:gd name="adj" fmla="val 10000"/>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453AD280-1102-4017-9151-38E919924ED9}">
      <dsp:nvSpPr>
        <dsp:cNvPr id="0" name=""/>
        <dsp:cNvSpPr/>
      </dsp:nvSpPr>
      <dsp:spPr>
        <a:xfrm>
          <a:off x="314325" y="1118938"/>
          <a:ext cx="2828924" cy="1796367"/>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0" tIns="190500" rIns="190500" bIns="190500" numCol="1" spcCol="1270" anchor="ctr" anchorCtr="0">
          <a:noAutofit/>
        </a:bodyPr>
        <a:lstStyle/>
        <a:p>
          <a:pPr lvl="0" algn="ctr" defTabSz="2222500">
            <a:lnSpc>
              <a:spcPct val="90000"/>
            </a:lnSpc>
            <a:spcBef>
              <a:spcPct val="0"/>
            </a:spcBef>
            <a:spcAft>
              <a:spcPct val="35000"/>
            </a:spcAft>
          </a:pPr>
          <a:r>
            <a:rPr lang="en-US" sz="5000" kern="1200" dirty="0"/>
            <a:t>Admin Panel</a:t>
          </a:r>
        </a:p>
      </dsp:txBody>
      <dsp:txXfrm>
        <a:off x="366939" y="1171552"/>
        <a:ext cx="2723696" cy="1691139"/>
      </dsp:txXfrm>
    </dsp:sp>
    <dsp:sp modelId="{682784CA-1C6B-4B85-8848-569DC317BD4A}">
      <dsp:nvSpPr>
        <dsp:cNvPr id="0" name=""/>
        <dsp:cNvSpPr/>
      </dsp:nvSpPr>
      <dsp:spPr>
        <a:xfrm>
          <a:off x="3457574" y="815317"/>
          <a:ext cx="2828924" cy="1796367"/>
        </a:xfrm>
        <a:prstGeom prst="roundRect">
          <a:avLst>
            <a:gd name="adj" fmla="val 10000"/>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CBD41F5F-0CAD-4F6A-A333-6C1E4530D54D}">
      <dsp:nvSpPr>
        <dsp:cNvPr id="0" name=""/>
        <dsp:cNvSpPr/>
      </dsp:nvSpPr>
      <dsp:spPr>
        <a:xfrm>
          <a:off x="3771899" y="1113926"/>
          <a:ext cx="2828924" cy="1796367"/>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0" tIns="190500" rIns="190500" bIns="190500" numCol="1" spcCol="1270" anchor="ctr" anchorCtr="0">
          <a:noAutofit/>
        </a:bodyPr>
        <a:lstStyle/>
        <a:p>
          <a:pPr lvl="0" algn="ctr" defTabSz="2222500">
            <a:lnSpc>
              <a:spcPct val="90000"/>
            </a:lnSpc>
            <a:spcBef>
              <a:spcPct val="0"/>
            </a:spcBef>
            <a:spcAft>
              <a:spcPct val="35000"/>
            </a:spcAft>
          </a:pPr>
          <a:r>
            <a:rPr lang="en-US" sz="5000" kern="1200"/>
            <a:t>Student Panel</a:t>
          </a:r>
        </a:p>
      </dsp:txBody>
      <dsp:txXfrm>
        <a:off x="3824513" y="1166540"/>
        <a:ext cx="2723696" cy="1691139"/>
      </dsp:txXfrm>
    </dsp:sp>
    <dsp:sp modelId="{9AD5ACBB-3AAF-479A-AF2D-A2716C3474EB}">
      <dsp:nvSpPr>
        <dsp:cNvPr id="0" name=""/>
        <dsp:cNvSpPr/>
      </dsp:nvSpPr>
      <dsp:spPr>
        <a:xfrm>
          <a:off x="6915149" y="815317"/>
          <a:ext cx="2828924" cy="1796367"/>
        </a:xfrm>
        <a:prstGeom prst="roundRect">
          <a:avLst>
            <a:gd name="adj" fmla="val 10000"/>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75D01DF2-1C7A-4F2E-9D73-5293C9DB5540}">
      <dsp:nvSpPr>
        <dsp:cNvPr id="0" name=""/>
        <dsp:cNvSpPr/>
      </dsp:nvSpPr>
      <dsp:spPr>
        <a:xfrm>
          <a:off x="7229475" y="1113926"/>
          <a:ext cx="2828924" cy="1796367"/>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0" tIns="190500" rIns="190500" bIns="190500" numCol="1" spcCol="1270" anchor="ctr" anchorCtr="0">
          <a:noAutofit/>
        </a:bodyPr>
        <a:lstStyle/>
        <a:p>
          <a:pPr lvl="0" algn="ctr" defTabSz="2222500">
            <a:lnSpc>
              <a:spcPct val="90000"/>
            </a:lnSpc>
            <a:spcBef>
              <a:spcPct val="0"/>
            </a:spcBef>
            <a:spcAft>
              <a:spcPct val="35000"/>
            </a:spcAft>
          </a:pPr>
          <a:r>
            <a:rPr lang="en-US" sz="5000" kern="1200"/>
            <a:t>Faculty Panel</a:t>
          </a:r>
        </a:p>
      </dsp:txBody>
      <dsp:txXfrm>
        <a:off x="7282089" y="1166540"/>
        <a:ext cx="2723696" cy="169113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9/19/2022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9/19/2022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184701763"/>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9/19/2022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5881786"/>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9/19/2022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69732173"/>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9/19/2022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00582573"/>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9/19/2022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20732562"/>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9/19/2022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3587506"/>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9/19/2022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75327992"/>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9/19/2022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32160685"/>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9/19/2022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99103659"/>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9/19/2022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ransition spd="slow">
    <p:wipe/>
  </p:transition>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usman6.deviantart.com/art/Bismillah-1600x1200-135085401"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pngimg.com/download/66580" TargetMode="External"/><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1E94681D-2A4C-4A8D-B9B5-31D440D0328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239EC50A-248F-46D1-97CD-65A2766F758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33" name="Rectangle 32">
            <a:extLst>
              <a:ext uri="{FF2B5EF4-FFF2-40B4-BE49-F238E27FC236}">
                <a16:creationId xmlns:a16="http://schemas.microsoft.com/office/drawing/2014/main" id="{B4C843F0-96F8-4DFC-93E8-E3533F22387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pic>
        <p:nvPicPr>
          <p:cNvPr id="5" name="Content Placeholder 4" descr="Logo&#10;&#10;Description automatically generated">
            <a:extLst>
              <a:ext uri="{FF2B5EF4-FFF2-40B4-BE49-F238E27FC236}">
                <a16:creationId xmlns:a16="http://schemas.microsoft.com/office/drawing/2014/main" id="{B0E5D270-538C-425D-990A-208079B4DB5A}"/>
              </a:ext>
            </a:extLst>
          </p:cNvPr>
          <p:cNvPicPr>
            <a:picLocks noGrp="1" noChangeAspect="1"/>
          </p:cNvPicPr>
          <p:nvPr>
            <p:ph idx="1"/>
          </p:nvPr>
        </p:nvPicPr>
        <p:blipFill rotWithShape="1">
          <a:blip r:embed="rId2">
            <a:extLst>
              <a:ext uri="{837473B0-CC2E-450A-ABE3-18F120FF3D39}">
                <a1611:picAttrSrcUrl xmlns="" xmlns:a1611="http://schemas.microsoft.com/office/drawing/2016/11/main" r:id="rId3"/>
              </a:ext>
            </a:extLst>
          </a:blip>
          <a:srcRect t="20588" r="1" b="11297"/>
          <a:stretch/>
        </p:blipFill>
        <p:spPr>
          <a:xfrm>
            <a:off x="643467" y="643467"/>
            <a:ext cx="10905066" cy="5571066"/>
          </a:xfrm>
          <a:prstGeom prst="rect">
            <a:avLst/>
          </a:prstGeom>
        </p:spPr>
      </p:pic>
      <p:sp>
        <p:nvSpPr>
          <p:cNvPr id="6" name="TextBox 5">
            <a:extLst>
              <a:ext uri="{FF2B5EF4-FFF2-40B4-BE49-F238E27FC236}">
                <a16:creationId xmlns:a16="http://schemas.microsoft.com/office/drawing/2014/main" id="{40BA5212-F1BD-4DC6-96BF-9A0C2C3236E2}"/>
              </a:ext>
            </a:extLst>
          </p:cNvPr>
          <p:cNvSpPr txBox="1"/>
          <p:nvPr/>
        </p:nvSpPr>
        <p:spPr>
          <a:xfrm>
            <a:off x="12007269" y="6657945"/>
            <a:ext cx="184731" cy="200055"/>
          </a:xfrm>
          <a:prstGeom prst="rect">
            <a:avLst/>
          </a:prstGeom>
          <a:solidFill>
            <a:srgbClr val="000000"/>
          </a:solidFill>
        </p:spPr>
        <p:txBody>
          <a:bodyPr wrap="none" rtlCol="0">
            <a:spAutoFit/>
          </a:bodyPr>
          <a:lstStyle/>
          <a:p>
            <a:pPr algn="r">
              <a:spcAft>
                <a:spcPts val="600"/>
              </a:spcAft>
            </a:pPr>
            <a:endParaRPr lang="en-US" sz="700" dirty="0">
              <a:solidFill>
                <a:srgbClr val="FFFFFF"/>
              </a:solidFill>
            </a:endParaRPr>
          </a:p>
        </p:txBody>
      </p:sp>
    </p:spTree>
    <p:extLst>
      <p:ext uri="{BB962C8B-B14F-4D97-AF65-F5344CB8AC3E}">
        <p14:creationId xmlns:p14="http://schemas.microsoft.com/office/powerpoint/2010/main" val="3194635985"/>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04598-1566-4B72-B3E3-3F8FE2309C81}"/>
              </a:ext>
            </a:extLst>
          </p:cNvPr>
          <p:cNvSpPr>
            <a:spLocks noGrp="1"/>
          </p:cNvSpPr>
          <p:nvPr>
            <p:ph type="title"/>
          </p:nvPr>
        </p:nvSpPr>
        <p:spPr/>
        <p:txBody>
          <a:bodyPr/>
          <a:lstStyle/>
          <a:p>
            <a:pPr algn="ctr"/>
            <a:r>
              <a:rPr lang="en-US" dirty="0"/>
              <a:t>Login</a:t>
            </a:r>
          </a:p>
        </p:txBody>
      </p:sp>
      <p:pic>
        <p:nvPicPr>
          <p:cNvPr id="5" name="Content Placeholder 4" descr="Graphical user interface, application&#10;&#10;Description automatically generated">
            <a:extLst>
              <a:ext uri="{FF2B5EF4-FFF2-40B4-BE49-F238E27FC236}">
                <a16:creationId xmlns:a16="http://schemas.microsoft.com/office/drawing/2014/main" id="{908CB0B8-9ADE-4108-88A1-0BE8EDE033A2}"/>
              </a:ext>
            </a:extLst>
          </p:cNvPr>
          <p:cNvPicPr>
            <a:picLocks noGrp="1" noChangeAspect="1"/>
          </p:cNvPicPr>
          <p:nvPr>
            <p:ph idx="1"/>
          </p:nvPr>
        </p:nvPicPr>
        <p:blipFill>
          <a:blip r:embed="rId2"/>
          <a:stretch>
            <a:fillRect/>
          </a:stretch>
        </p:blipFill>
        <p:spPr>
          <a:xfrm>
            <a:off x="1066800" y="1908313"/>
            <a:ext cx="10058400" cy="3943053"/>
          </a:xfrm>
        </p:spPr>
      </p:pic>
    </p:spTree>
    <p:extLst>
      <p:ext uri="{BB962C8B-B14F-4D97-AF65-F5344CB8AC3E}">
        <p14:creationId xmlns:p14="http://schemas.microsoft.com/office/powerpoint/2010/main" val="18487641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80E37-8A4C-4DF0-8700-12F142ECC7FD}"/>
              </a:ext>
            </a:extLst>
          </p:cNvPr>
          <p:cNvSpPr>
            <a:spLocks noGrp="1"/>
          </p:cNvSpPr>
          <p:nvPr>
            <p:ph type="title"/>
          </p:nvPr>
        </p:nvSpPr>
        <p:spPr/>
        <p:txBody>
          <a:bodyPr/>
          <a:lstStyle/>
          <a:p>
            <a:pPr algn="ctr"/>
            <a:r>
              <a:rPr lang="en-US" dirty="0"/>
              <a:t>Admin Profile</a:t>
            </a:r>
          </a:p>
        </p:txBody>
      </p:sp>
      <p:pic>
        <p:nvPicPr>
          <p:cNvPr id="5" name="Content Placeholder 4" descr="Graphical user interface, application, Teams&#10;&#10;Description automatically generated">
            <a:extLst>
              <a:ext uri="{FF2B5EF4-FFF2-40B4-BE49-F238E27FC236}">
                <a16:creationId xmlns:a16="http://schemas.microsoft.com/office/drawing/2014/main" id="{32AA3969-CBE1-401E-A16D-4713C6FABFCD}"/>
              </a:ext>
            </a:extLst>
          </p:cNvPr>
          <p:cNvPicPr>
            <a:picLocks noGrp="1" noChangeAspect="1"/>
          </p:cNvPicPr>
          <p:nvPr>
            <p:ph idx="1"/>
          </p:nvPr>
        </p:nvPicPr>
        <p:blipFill>
          <a:blip r:embed="rId2"/>
          <a:stretch>
            <a:fillRect/>
          </a:stretch>
        </p:blipFill>
        <p:spPr>
          <a:xfrm>
            <a:off x="1066800" y="2014194"/>
            <a:ext cx="10058400" cy="3938931"/>
          </a:xfrm>
        </p:spPr>
      </p:pic>
    </p:spTree>
    <p:extLst>
      <p:ext uri="{BB962C8B-B14F-4D97-AF65-F5344CB8AC3E}">
        <p14:creationId xmlns:p14="http://schemas.microsoft.com/office/powerpoint/2010/main" val="34627259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4080E-D0CC-46FC-818E-8752D0065A8C}"/>
              </a:ext>
            </a:extLst>
          </p:cNvPr>
          <p:cNvSpPr>
            <a:spLocks noGrp="1"/>
          </p:cNvSpPr>
          <p:nvPr>
            <p:ph type="title"/>
          </p:nvPr>
        </p:nvSpPr>
        <p:spPr/>
        <p:txBody>
          <a:bodyPr/>
          <a:lstStyle/>
          <a:p>
            <a:pPr algn="ctr"/>
            <a:r>
              <a:rPr lang="en-US" sz="4000" dirty="0"/>
              <a:t>Dashboard</a:t>
            </a:r>
            <a:endParaRPr lang="en-US" dirty="0"/>
          </a:p>
        </p:txBody>
      </p:sp>
      <p:pic>
        <p:nvPicPr>
          <p:cNvPr id="9" name="Content Placeholder 8">
            <a:extLst>
              <a:ext uri="{FF2B5EF4-FFF2-40B4-BE49-F238E27FC236}">
                <a16:creationId xmlns:a16="http://schemas.microsoft.com/office/drawing/2014/main" id="{DAE4A828-8619-0A41-3A49-D18788BD2A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38649"/>
            <a:ext cx="10058400" cy="3779264"/>
          </a:xfrm>
          <a:prstGeom prst="rect">
            <a:avLst/>
          </a:prstGeom>
        </p:spPr>
      </p:pic>
    </p:spTree>
    <p:extLst>
      <p:ext uri="{BB962C8B-B14F-4D97-AF65-F5344CB8AC3E}">
        <p14:creationId xmlns:p14="http://schemas.microsoft.com/office/powerpoint/2010/main" val="26152957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D74A8-3A23-4F36-A20A-0EE239CE09A1}"/>
              </a:ext>
            </a:extLst>
          </p:cNvPr>
          <p:cNvSpPr>
            <a:spLocks noGrp="1"/>
          </p:cNvSpPr>
          <p:nvPr>
            <p:ph type="title"/>
          </p:nvPr>
        </p:nvSpPr>
        <p:spPr/>
        <p:txBody>
          <a:bodyPr/>
          <a:lstStyle/>
          <a:p>
            <a:pPr algn="ctr"/>
            <a:r>
              <a:rPr lang="en-US" sz="4000" dirty="0"/>
              <a:t>Departments</a:t>
            </a:r>
            <a:endParaRPr lang="en-US" dirty="0"/>
          </a:p>
        </p:txBody>
      </p:sp>
      <p:pic>
        <p:nvPicPr>
          <p:cNvPr id="9" name="Content Placeholder 8">
            <a:extLst>
              <a:ext uri="{FF2B5EF4-FFF2-40B4-BE49-F238E27FC236}">
                <a16:creationId xmlns:a16="http://schemas.microsoft.com/office/drawing/2014/main" id="{850F0817-309D-453B-A14F-9A602EFB66D8}"/>
              </a:ext>
            </a:extLst>
          </p:cNvPr>
          <p:cNvPicPr>
            <a:picLocks noGrp="1" noChangeAspect="1"/>
          </p:cNvPicPr>
          <p:nvPr>
            <p:ph idx="1"/>
          </p:nvPr>
        </p:nvPicPr>
        <p:blipFill>
          <a:blip r:embed="rId2"/>
          <a:stretch>
            <a:fillRect/>
          </a:stretch>
        </p:blipFill>
        <p:spPr>
          <a:xfrm>
            <a:off x="1066800" y="2103438"/>
            <a:ext cx="10058399" cy="3849687"/>
          </a:xfrm>
        </p:spPr>
      </p:pic>
    </p:spTree>
    <p:extLst>
      <p:ext uri="{BB962C8B-B14F-4D97-AF65-F5344CB8AC3E}">
        <p14:creationId xmlns:p14="http://schemas.microsoft.com/office/powerpoint/2010/main" val="331303263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368A6-6DF7-4A45-92DC-8C5DED948C78}"/>
              </a:ext>
            </a:extLst>
          </p:cNvPr>
          <p:cNvSpPr>
            <a:spLocks noGrp="1"/>
          </p:cNvSpPr>
          <p:nvPr>
            <p:ph type="title"/>
          </p:nvPr>
        </p:nvSpPr>
        <p:spPr/>
        <p:txBody>
          <a:bodyPr/>
          <a:lstStyle/>
          <a:p>
            <a:pPr algn="ctr"/>
            <a:r>
              <a:rPr lang="en-US" sz="4000" dirty="0"/>
              <a:t>Add Departments</a:t>
            </a:r>
            <a:endParaRPr lang="en-US" dirty="0"/>
          </a:p>
        </p:txBody>
      </p:sp>
      <p:pic>
        <p:nvPicPr>
          <p:cNvPr id="5" name="Content Placeholder 4" descr="Graphical user interface, text, application, email, Teams&#10;&#10;Description automatically generated">
            <a:extLst>
              <a:ext uri="{FF2B5EF4-FFF2-40B4-BE49-F238E27FC236}">
                <a16:creationId xmlns:a16="http://schemas.microsoft.com/office/drawing/2014/main" id="{0A1B86A1-07F0-436B-A94C-C2A6AB4CB858}"/>
              </a:ext>
            </a:extLst>
          </p:cNvPr>
          <p:cNvPicPr>
            <a:picLocks noGrp="1" noChangeAspect="1"/>
          </p:cNvPicPr>
          <p:nvPr>
            <p:ph idx="1"/>
          </p:nvPr>
        </p:nvPicPr>
        <p:blipFill>
          <a:blip r:embed="rId2"/>
          <a:stretch>
            <a:fillRect/>
          </a:stretch>
        </p:blipFill>
        <p:spPr>
          <a:xfrm>
            <a:off x="1066800" y="2103438"/>
            <a:ext cx="10058400" cy="3849687"/>
          </a:xfrm>
        </p:spPr>
      </p:pic>
    </p:spTree>
    <p:extLst>
      <p:ext uri="{BB962C8B-B14F-4D97-AF65-F5344CB8AC3E}">
        <p14:creationId xmlns:p14="http://schemas.microsoft.com/office/powerpoint/2010/main" val="29381542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8EFEB-FEB1-4992-943E-C6AEE47CF8F0}"/>
              </a:ext>
            </a:extLst>
          </p:cNvPr>
          <p:cNvSpPr>
            <a:spLocks noGrp="1"/>
          </p:cNvSpPr>
          <p:nvPr>
            <p:ph type="title"/>
          </p:nvPr>
        </p:nvSpPr>
        <p:spPr/>
        <p:txBody>
          <a:bodyPr/>
          <a:lstStyle/>
          <a:p>
            <a:pPr algn="ctr"/>
            <a:r>
              <a:rPr lang="en-US" sz="4000" dirty="0"/>
              <a:t>Categories</a:t>
            </a:r>
            <a:endParaRPr lang="en-US" dirty="0"/>
          </a:p>
        </p:txBody>
      </p:sp>
      <p:pic>
        <p:nvPicPr>
          <p:cNvPr id="9" name="Content Placeholder 8" descr="Graphical user interface, application&#10;&#10;Description automatically generated">
            <a:extLst>
              <a:ext uri="{FF2B5EF4-FFF2-40B4-BE49-F238E27FC236}">
                <a16:creationId xmlns:a16="http://schemas.microsoft.com/office/drawing/2014/main" id="{93FE614C-EA38-49B8-BF1F-D0751DF02F11}"/>
              </a:ext>
            </a:extLst>
          </p:cNvPr>
          <p:cNvPicPr>
            <a:picLocks noGrp="1" noChangeAspect="1"/>
          </p:cNvPicPr>
          <p:nvPr>
            <p:ph idx="1"/>
          </p:nvPr>
        </p:nvPicPr>
        <p:blipFill>
          <a:blip r:embed="rId2"/>
          <a:stretch>
            <a:fillRect/>
          </a:stretch>
        </p:blipFill>
        <p:spPr>
          <a:xfrm>
            <a:off x="1066800" y="2014194"/>
            <a:ext cx="10058400" cy="3938931"/>
          </a:xfrm>
        </p:spPr>
      </p:pic>
    </p:spTree>
    <p:extLst>
      <p:ext uri="{BB962C8B-B14F-4D97-AF65-F5344CB8AC3E}">
        <p14:creationId xmlns:p14="http://schemas.microsoft.com/office/powerpoint/2010/main" val="17867451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0F0B0-A6CA-4487-9F71-95F8D2171BBE}"/>
              </a:ext>
            </a:extLst>
          </p:cNvPr>
          <p:cNvSpPr>
            <a:spLocks noGrp="1"/>
          </p:cNvSpPr>
          <p:nvPr>
            <p:ph type="title"/>
          </p:nvPr>
        </p:nvSpPr>
        <p:spPr/>
        <p:txBody>
          <a:bodyPr/>
          <a:lstStyle/>
          <a:p>
            <a:pPr algn="ctr"/>
            <a:r>
              <a:rPr lang="en-US" sz="4000" dirty="0"/>
              <a:t>Add Categories</a:t>
            </a:r>
            <a:endParaRPr lang="en-US" dirty="0"/>
          </a:p>
        </p:txBody>
      </p:sp>
      <p:pic>
        <p:nvPicPr>
          <p:cNvPr id="5" name="Content Placeholder 4" descr="Graphical user interface, text, application, email, Teams&#10;&#10;Description automatically generated">
            <a:extLst>
              <a:ext uri="{FF2B5EF4-FFF2-40B4-BE49-F238E27FC236}">
                <a16:creationId xmlns:a16="http://schemas.microsoft.com/office/drawing/2014/main" id="{3B1C1C3A-F63B-490A-BB41-5A847A13FA0A}"/>
              </a:ext>
            </a:extLst>
          </p:cNvPr>
          <p:cNvPicPr>
            <a:picLocks noGrp="1" noChangeAspect="1"/>
          </p:cNvPicPr>
          <p:nvPr>
            <p:ph idx="1"/>
          </p:nvPr>
        </p:nvPicPr>
        <p:blipFill>
          <a:blip r:embed="rId2"/>
          <a:stretch>
            <a:fillRect/>
          </a:stretch>
        </p:blipFill>
        <p:spPr>
          <a:xfrm>
            <a:off x="1066800" y="2014194"/>
            <a:ext cx="10058400" cy="3938931"/>
          </a:xfrm>
        </p:spPr>
      </p:pic>
    </p:spTree>
    <p:extLst>
      <p:ext uri="{BB962C8B-B14F-4D97-AF65-F5344CB8AC3E}">
        <p14:creationId xmlns:p14="http://schemas.microsoft.com/office/powerpoint/2010/main" val="25779632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99AC4-A68E-46CF-90FA-3897C35AF8B6}"/>
              </a:ext>
            </a:extLst>
          </p:cNvPr>
          <p:cNvSpPr>
            <a:spLocks noGrp="1"/>
          </p:cNvSpPr>
          <p:nvPr>
            <p:ph type="title"/>
          </p:nvPr>
        </p:nvSpPr>
        <p:spPr/>
        <p:txBody>
          <a:bodyPr/>
          <a:lstStyle/>
          <a:p>
            <a:pPr algn="ctr"/>
            <a:r>
              <a:rPr lang="en-US" sz="4000" dirty="0"/>
              <a:t>Subjects</a:t>
            </a:r>
            <a:endParaRPr lang="en-US" dirty="0"/>
          </a:p>
        </p:txBody>
      </p:sp>
      <p:pic>
        <p:nvPicPr>
          <p:cNvPr id="9" name="Content Placeholder 8" descr="Graphical user interface, application&#10;&#10;Description automatically generated">
            <a:extLst>
              <a:ext uri="{FF2B5EF4-FFF2-40B4-BE49-F238E27FC236}">
                <a16:creationId xmlns:a16="http://schemas.microsoft.com/office/drawing/2014/main" id="{053D1EBA-C545-4831-B6DC-8FE9F388D3C4}"/>
              </a:ext>
            </a:extLst>
          </p:cNvPr>
          <p:cNvPicPr>
            <a:picLocks noGrp="1" noChangeAspect="1"/>
          </p:cNvPicPr>
          <p:nvPr>
            <p:ph idx="1"/>
          </p:nvPr>
        </p:nvPicPr>
        <p:blipFill>
          <a:blip r:embed="rId2"/>
          <a:stretch>
            <a:fillRect/>
          </a:stretch>
        </p:blipFill>
        <p:spPr>
          <a:xfrm>
            <a:off x="1066800" y="2014194"/>
            <a:ext cx="10058400" cy="3938931"/>
          </a:xfrm>
        </p:spPr>
      </p:pic>
    </p:spTree>
    <p:extLst>
      <p:ext uri="{BB962C8B-B14F-4D97-AF65-F5344CB8AC3E}">
        <p14:creationId xmlns:p14="http://schemas.microsoft.com/office/powerpoint/2010/main" val="31053381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B8AC5-9420-40CE-80A2-3E9F46CD29E5}"/>
              </a:ext>
            </a:extLst>
          </p:cNvPr>
          <p:cNvSpPr>
            <a:spLocks noGrp="1"/>
          </p:cNvSpPr>
          <p:nvPr>
            <p:ph type="title"/>
          </p:nvPr>
        </p:nvSpPr>
        <p:spPr/>
        <p:txBody>
          <a:bodyPr/>
          <a:lstStyle/>
          <a:p>
            <a:pPr algn="ctr"/>
            <a:r>
              <a:rPr lang="en-US" sz="4000" dirty="0"/>
              <a:t>Add Subjects</a:t>
            </a:r>
            <a:endParaRPr lang="en-US" dirty="0"/>
          </a:p>
        </p:txBody>
      </p:sp>
      <p:pic>
        <p:nvPicPr>
          <p:cNvPr id="5" name="Content Placeholder 4" descr="Graphical user interface, text, application, email&#10;&#10;Description automatically generated">
            <a:extLst>
              <a:ext uri="{FF2B5EF4-FFF2-40B4-BE49-F238E27FC236}">
                <a16:creationId xmlns:a16="http://schemas.microsoft.com/office/drawing/2014/main" id="{2E06AC3F-E18B-4B0E-9C20-84B91FEEBB6C}"/>
              </a:ext>
            </a:extLst>
          </p:cNvPr>
          <p:cNvPicPr>
            <a:picLocks noGrp="1" noChangeAspect="1"/>
          </p:cNvPicPr>
          <p:nvPr>
            <p:ph idx="1"/>
          </p:nvPr>
        </p:nvPicPr>
        <p:blipFill>
          <a:blip r:embed="rId2"/>
          <a:stretch>
            <a:fillRect/>
          </a:stretch>
        </p:blipFill>
        <p:spPr>
          <a:xfrm>
            <a:off x="1066800" y="2028942"/>
            <a:ext cx="10058400" cy="3938931"/>
          </a:xfrm>
        </p:spPr>
      </p:pic>
    </p:spTree>
    <p:extLst>
      <p:ext uri="{BB962C8B-B14F-4D97-AF65-F5344CB8AC3E}">
        <p14:creationId xmlns:p14="http://schemas.microsoft.com/office/powerpoint/2010/main" val="174275089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1B149-FF58-4A8E-84A9-D46254FC7050}"/>
              </a:ext>
            </a:extLst>
          </p:cNvPr>
          <p:cNvSpPr>
            <a:spLocks noGrp="1"/>
          </p:cNvSpPr>
          <p:nvPr>
            <p:ph type="title"/>
          </p:nvPr>
        </p:nvSpPr>
        <p:spPr/>
        <p:txBody>
          <a:bodyPr/>
          <a:lstStyle/>
          <a:p>
            <a:pPr algn="ctr"/>
            <a:r>
              <a:rPr lang="en-US" sz="4000" dirty="0"/>
              <a:t>Students</a:t>
            </a:r>
            <a:endParaRPr lang="en-US" dirty="0"/>
          </a:p>
        </p:txBody>
      </p:sp>
      <p:pic>
        <p:nvPicPr>
          <p:cNvPr id="9" name="Content Placeholder 8" descr="Graphical user interface&#10;&#10;Description automatically generated">
            <a:extLst>
              <a:ext uri="{FF2B5EF4-FFF2-40B4-BE49-F238E27FC236}">
                <a16:creationId xmlns:a16="http://schemas.microsoft.com/office/drawing/2014/main" id="{48D05F9C-0430-4155-B327-A96024DC163F}"/>
              </a:ext>
            </a:extLst>
          </p:cNvPr>
          <p:cNvPicPr>
            <a:picLocks noGrp="1" noChangeAspect="1"/>
          </p:cNvPicPr>
          <p:nvPr>
            <p:ph idx="1"/>
          </p:nvPr>
        </p:nvPicPr>
        <p:blipFill>
          <a:blip r:embed="rId2"/>
          <a:stretch>
            <a:fillRect/>
          </a:stretch>
        </p:blipFill>
        <p:spPr>
          <a:xfrm>
            <a:off x="1066800" y="2103438"/>
            <a:ext cx="10058400" cy="3849687"/>
          </a:xfrm>
        </p:spPr>
      </p:pic>
    </p:spTree>
    <p:extLst>
      <p:ext uri="{BB962C8B-B14F-4D97-AF65-F5344CB8AC3E}">
        <p14:creationId xmlns:p14="http://schemas.microsoft.com/office/powerpoint/2010/main" val="11637336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flower illustrations">
            <a:extLst>
              <a:ext uri="{FF2B5EF4-FFF2-40B4-BE49-F238E27FC236}">
                <a16:creationId xmlns:a16="http://schemas.microsoft.com/office/drawing/2014/main" id="{46768272-0F6A-4E58-A45C-F10D015D895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0"/>
            <a:ext cx="12191980" cy="6858000"/>
          </a:xfrm>
          <a:prstGeom prst="rect">
            <a:avLst/>
          </a:prstGeom>
        </p:spPr>
      </p:pic>
      <p:sp useBgFill="1">
        <p:nvSpPr>
          <p:cNvPr id="73" name="Rectangle 72">
            <a:extLst>
              <a:ext uri="{FF2B5EF4-FFF2-40B4-BE49-F238E27FC236}">
                <a16:creationId xmlns:a16="http://schemas.microsoft.com/office/drawing/2014/main" id="{BF9FFE17-DE95-4821-ACC1-B90C9544929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5" name="Rectangle 74">
            <a:extLst>
              <a:ext uri="{FF2B5EF4-FFF2-40B4-BE49-F238E27FC236}">
                <a16:creationId xmlns:a16="http://schemas.microsoft.com/office/drawing/2014/main" id="{03CF76AF-FF72-4430-A772-05840329020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771131" y="1935361"/>
            <a:ext cx="8649738" cy="2414476"/>
          </a:xfrm>
        </p:spPr>
        <p:txBody>
          <a:bodyPr>
            <a:normAutofit fontScale="90000"/>
          </a:bodyPr>
          <a:lstStyle/>
          <a:p>
            <a:r>
              <a:rPr lang="en-US" b="1" i="1" dirty="0"/>
              <a:t>Online Examination system</a:t>
            </a:r>
            <a:endParaRPr lang="en-US" sz="6800" b="1" i="1" dirty="0"/>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771130" y="4153328"/>
            <a:ext cx="8652788" cy="991333"/>
          </a:xfrm>
        </p:spPr>
        <p:txBody>
          <a:bodyPr>
            <a:normAutofit/>
          </a:bodyPr>
          <a:lstStyle/>
          <a:p>
            <a:pPr>
              <a:spcAft>
                <a:spcPts val="600"/>
              </a:spcAft>
            </a:pPr>
            <a:r>
              <a:rPr lang="en-US" sz="1800" i="1" dirty="0"/>
              <a:t>M. Ahsan Shahid			</a:t>
            </a:r>
            <a:r>
              <a:rPr lang="en-US" i="1" dirty="0"/>
              <a:t> 18-NTU-CS-1052</a:t>
            </a:r>
            <a:r>
              <a:rPr lang="en-US" sz="1800" i="1" dirty="0"/>
              <a:t>	</a:t>
            </a:r>
            <a:endParaRPr lang="en-US" i="1" dirty="0"/>
          </a:p>
          <a:p>
            <a:pPr>
              <a:spcAft>
                <a:spcPts val="600"/>
              </a:spcAft>
            </a:pPr>
            <a:r>
              <a:rPr lang="en-US" i="1" dirty="0"/>
              <a:t> M. Umer	   </a:t>
            </a:r>
            <a:r>
              <a:rPr lang="en-US" sz="1800" i="1" dirty="0"/>
              <a:t>		   18-NTU-CS-1049</a:t>
            </a:r>
          </a:p>
        </p:txBody>
      </p:sp>
      <p:sp>
        <p:nvSpPr>
          <p:cNvPr id="77" name="Rectangle 76">
            <a:extLst>
              <a:ext uri="{FF2B5EF4-FFF2-40B4-BE49-F238E27FC236}">
                <a16:creationId xmlns:a16="http://schemas.microsoft.com/office/drawing/2014/main" id="{0B1C8180-2FDD-4202-8C45-4057CB1AB26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9" name="Straight Connector 78">
            <a:extLst>
              <a:ext uri="{FF2B5EF4-FFF2-40B4-BE49-F238E27FC236}">
                <a16:creationId xmlns:a16="http://schemas.microsoft.com/office/drawing/2014/main" id="{D6E86CC6-13EA-4A88-86AD-CF27BF52CC95}"/>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F80B441-4F7D-4B40-8A13-FED03A1F3A16}"/>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70C7FD1A-44B1-4E4C-B0C9-A8103DCCDCC2}"/>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280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A6B6E-9ABB-498A-B6E9-5F31302148AA}"/>
              </a:ext>
            </a:extLst>
          </p:cNvPr>
          <p:cNvSpPr>
            <a:spLocks noGrp="1"/>
          </p:cNvSpPr>
          <p:nvPr>
            <p:ph type="title"/>
          </p:nvPr>
        </p:nvSpPr>
        <p:spPr/>
        <p:txBody>
          <a:bodyPr/>
          <a:lstStyle/>
          <a:p>
            <a:pPr algn="ctr"/>
            <a:r>
              <a:rPr lang="en-US" sz="4000" dirty="0"/>
              <a:t>Add Students</a:t>
            </a:r>
            <a:endParaRPr lang="en-US" dirty="0"/>
          </a:p>
        </p:txBody>
      </p:sp>
      <p:pic>
        <p:nvPicPr>
          <p:cNvPr id="5" name="Content Placeholder 4" descr="Graphical user interface, text, application, email&#10;&#10;Description automatically generated">
            <a:extLst>
              <a:ext uri="{FF2B5EF4-FFF2-40B4-BE49-F238E27FC236}">
                <a16:creationId xmlns:a16="http://schemas.microsoft.com/office/drawing/2014/main" id="{B43FD231-3ECC-41DD-B15A-BB98F75FF035}"/>
              </a:ext>
            </a:extLst>
          </p:cNvPr>
          <p:cNvPicPr>
            <a:picLocks noGrp="1" noChangeAspect="1"/>
          </p:cNvPicPr>
          <p:nvPr>
            <p:ph idx="1"/>
          </p:nvPr>
        </p:nvPicPr>
        <p:blipFill>
          <a:blip r:embed="rId2"/>
          <a:stretch>
            <a:fillRect/>
          </a:stretch>
        </p:blipFill>
        <p:spPr>
          <a:xfrm>
            <a:off x="1066800" y="2014194"/>
            <a:ext cx="10058400" cy="3938931"/>
          </a:xfrm>
        </p:spPr>
      </p:pic>
    </p:spTree>
    <p:extLst>
      <p:ext uri="{BB962C8B-B14F-4D97-AF65-F5344CB8AC3E}">
        <p14:creationId xmlns:p14="http://schemas.microsoft.com/office/powerpoint/2010/main" val="17262405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D24D8-C6DF-B669-25B8-A7257258AFDD}"/>
              </a:ext>
            </a:extLst>
          </p:cNvPr>
          <p:cNvSpPr>
            <a:spLocks noGrp="1"/>
          </p:cNvSpPr>
          <p:nvPr>
            <p:ph type="title"/>
          </p:nvPr>
        </p:nvSpPr>
        <p:spPr/>
        <p:txBody>
          <a:bodyPr/>
          <a:lstStyle/>
          <a:p>
            <a:pPr algn="ctr"/>
            <a:r>
              <a:rPr lang="en-US" dirty="0"/>
              <a:t>Faculty</a:t>
            </a:r>
          </a:p>
        </p:txBody>
      </p:sp>
      <p:pic>
        <p:nvPicPr>
          <p:cNvPr id="4" name="Content Placeholder 3">
            <a:extLst>
              <a:ext uri="{FF2B5EF4-FFF2-40B4-BE49-F238E27FC236}">
                <a16:creationId xmlns:a16="http://schemas.microsoft.com/office/drawing/2014/main" id="{7051D174-2BB5-76C7-0EBE-B8F31E784B6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1" y="2103438"/>
            <a:ext cx="10058400" cy="3849687"/>
          </a:xfrm>
          <a:prstGeom prst="rect">
            <a:avLst/>
          </a:prstGeom>
        </p:spPr>
      </p:pic>
    </p:spTree>
    <p:extLst>
      <p:ext uri="{BB962C8B-B14F-4D97-AF65-F5344CB8AC3E}">
        <p14:creationId xmlns:p14="http://schemas.microsoft.com/office/powerpoint/2010/main" val="1268393325"/>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D24D8-C6DF-B669-25B8-A7257258AFDD}"/>
              </a:ext>
            </a:extLst>
          </p:cNvPr>
          <p:cNvSpPr>
            <a:spLocks noGrp="1"/>
          </p:cNvSpPr>
          <p:nvPr>
            <p:ph type="title"/>
          </p:nvPr>
        </p:nvSpPr>
        <p:spPr/>
        <p:txBody>
          <a:bodyPr/>
          <a:lstStyle/>
          <a:p>
            <a:pPr algn="ctr"/>
            <a:r>
              <a:rPr lang="en-US" dirty="0"/>
              <a:t>Add Faculty</a:t>
            </a:r>
          </a:p>
        </p:txBody>
      </p:sp>
      <p:pic>
        <p:nvPicPr>
          <p:cNvPr id="9" name="Content Placeholder 8">
            <a:extLst>
              <a:ext uri="{FF2B5EF4-FFF2-40B4-BE49-F238E27FC236}">
                <a16:creationId xmlns:a16="http://schemas.microsoft.com/office/drawing/2014/main" id="{F1C77E91-A398-79CD-D46F-0846A1E053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400" cy="3849687"/>
          </a:xfrm>
          <a:prstGeom prst="rect">
            <a:avLst/>
          </a:prstGeom>
        </p:spPr>
      </p:pic>
    </p:spTree>
    <p:extLst>
      <p:ext uri="{BB962C8B-B14F-4D97-AF65-F5344CB8AC3E}">
        <p14:creationId xmlns:p14="http://schemas.microsoft.com/office/powerpoint/2010/main" val="261428951"/>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0CCA7-ACB4-45E2-87CF-BF46F7B05868}"/>
              </a:ext>
            </a:extLst>
          </p:cNvPr>
          <p:cNvSpPr>
            <a:spLocks noGrp="1"/>
          </p:cNvSpPr>
          <p:nvPr>
            <p:ph type="title"/>
          </p:nvPr>
        </p:nvSpPr>
        <p:spPr/>
        <p:txBody>
          <a:bodyPr/>
          <a:lstStyle/>
          <a:p>
            <a:pPr algn="ctr"/>
            <a:r>
              <a:rPr lang="en-US" dirty="0"/>
              <a:t>Notice</a:t>
            </a:r>
          </a:p>
        </p:txBody>
      </p:sp>
      <p:pic>
        <p:nvPicPr>
          <p:cNvPr id="5" name="Content Placeholder 4" descr="Graphical user interface, text, application, email&#10;&#10;Description automatically generated">
            <a:extLst>
              <a:ext uri="{FF2B5EF4-FFF2-40B4-BE49-F238E27FC236}">
                <a16:creationId xmlns:a16="http://schemas.microsoft.com/office/drawing/2014/main" id="{EDCE3AFE-CDBC-45AB-A4FA-732E159C4CB8}"/>
              </a:ext>
            </a:extLst>
          </p:cNvPr>
          <p:cNvPicPr>
            <a:picLocks noGrp="1" noChangeAspect="1"/>
          </p:cNvPicPr>
          <p:nvPr>
            <p:ph idx="1"/>
          </p:nvPr>
        </p:nvPicPr>
        <p:blipFill>
          <a:blip r:embed="rId2"/>
          <a:stretch>
            <a:fillRect/>
          </a:stretch>
        </p:blipFill>
        <p:spPr>
          <a:xfrm>
            <a:off x="1066800" y="2063682"/>
            <a:ext cx="10058400" cy="3849687"/>
          </a:xfrm>
        </p:spPr>
      </p:pic>
    </p:spTree>
    <p:extLst>
      <p:ext uri="{BB962C8B-B14F-4D97-AF65-F5344CB8AC3E}">
        <p14:creationId xmlns:p14="http://schemas.microsoft.com/office/powerpoint/2010/main" val="366386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A075C-CA9A-43FD-8EA1-2859614D9E3A}"/>
              </a:ext>
            </a:extLst>
          </p:cNvPr>
          <p:cNvSpPr>
            <a:spLocks noGrp="1"/>
          </p:cNvSpPr>
          <p:nvPr>
            <p:ph type="title"/>
          </p:nvPr>
        </p:nvSpPr>
        <p:spPr/>
        <p:txBody>
          <a:bodyPr/>
          <a:lstStyle/>
          <a:p>
            <a:pPr algn="ctr"/>
            <a:r>
              <a:rPr lang="en-US" sz="4000" dirty="0"/>
              <a:t>Add Notice</a:t>
            </a:r>
            <a:endParaRPr lang="en-US" dirty="0"/>
          </a:p>
        </p:txBody>
      </p:sp>
      <p:pic>
        <p:nvPicPr>
          <p:cNvPr id="5" name="Content Placeholder 4" descr="Graphical user interface, application&#10;&#10;Description automatically generated">
            <a:extLst>
              <a:ext uri="{FF2B5EF4-FFF2-40B4-BE49-F238E27FC236}">
                <a16:creationId xmlns:a16="http://schemas.microsoft.com/office/drawing/2014/main" id="{E7A48AA7-02C9-4197-8455-722037F1816B}"/>
              </a:ext>
            </a:extLst>
          </p:cNvPr>
          <p:cNvPicPr>
            <a:picLocks noGrp="1" noChangeAspect="1"/>
          </p:cNvPicPr>
          <p:nvPr>
            <p:ph idx="1"/>
          </p:nvPr>
        </p:nvPicPr>
        <p:blipFill>
          <a:blip r:embed="rId2"/>
          <a:stretch>
            <a:fillRect/>
          </a:stretch>
        </p:blipFill>
        <p:spPr>
          <a:xfrm>
            <a:off x="1066800" y="2103438"/>
            <a:ext cx="10058400" cy="3849687"/>
          </a:xfrm>
        </p:spPr>
      </p:pic>
    </p:spTree>
    <p:extLst>
      <p:ext uri="{BB962C8B-B14F-4D97-AF65-F5344CB8AC3E}">
        <p14:creationId xmlns:p14="http://schemas.microsoft.com/office/powerpoint/2010/main" val="13111523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1B4F8-F60A-BB9E-30B5-AD77CA51AB9D}"/>
              </a:ext>
            </a:extLst>
          </p:cNvPr>
          <p:cNvSpPr>
            <a:spLocks noGrp="1"/>
          </p:cNvSpPr>
          <p:nvPr>
            <p:ph type="title"/>
          </p:nvPr>
        </p:nvSpPr>
        <p:spPr/>
        <p:txBody>
          <a:bodyPr/>
          <a:lstStyle/>
          <a:p>
            <a:pPr algn="ctr"/>
            <a:r>
              <a:rPr lang="en-US" dirty="0"/>
              <a:t>Export Database</a:t>
            </a:r>
          </a:p>
        </p:txBody>
      </p:sp>
      <p:pic>
        <p:nvPicPr>
          <p:cNvPr id="4" name="Content Placeholder 3">
            <a:extLst>
              <a:ext uri="{FF2B5EF4-FFF2-40B4-BE49-F238E27FC236}">
                <a16:creationId xmlns:a16="http://schemas.microsoft.com/office/drawing/2014/main" id="{208F7B70-42E7-C63F-55EB-5A6D400C4B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533456"/>
            <a:ext cx="10058400" cy="2989650"/>
          </a:xfrm>
          <a:prstGeom prst="rect">
            <a:avLst/>
          </a:prstGeom>
        </p:spPr>
      </p:pic>
    </p:spTree>
    <p:extLst>
      <p:ext uri="{BB962C8B-B14F-4D97-AF65-F5344CB8AC3E}">
        <p14:creationId xmlns:p14="http://schemas.microsoft.com/office/powerpoint/2010/main" val="47001790"/>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741C0-8B3E-49DA-9D9A-FE43C67E8053}"/>
              </a:ext>
            </a:extLst>
          </p:cNvPr>
          <p:cNvSpPr>
            <a:spLocks noGrp="1"/>
          </p:cNvSpPr>
          <p:nvPr>
            <p:ph type="title"/>
          </p:nvPr>
        </p:nvSpPr>
        <p:spPr/>
        <p:txBody>
          <a:bodyPr/>
          <a:lstStyle/>
          <a:p>
            <a:pPr algn="ctr"/>
            <a:r>
              <a:rPr lang="en-US" dirty="0"/>
              <a:t>Student Panel Contents</a:t>
            </a:r>
          </a:p>
        </p:txBody>
      </p:sp>
      <p:sp>
        <p:nvSpPr>
          <p:cNvPr id="3" name="Content Placeholder 2">
            <a:extLst>
              <a:ext uri="{FF2B5EF4-FFF2-40B4-BE49-F238E27FC236}">
                <a16:creationId xmlns:a16="http://schemas.microsoft.com/office/drawing/2014/main" id="{AED30139-6FA5-4A5A-AC77-2C1A39AC230D}"/>
              </a:ext>
            </a:extLst>
          </p:cNvPr>
          <p:cNvSpPr>
            <a:spLocks noGrp="1"/>
          </p:cNvSpPr>
          <p:nvPr>
            <p:ph idx="1"/>
          </p:nvPr>
        </p:nvSpPr>
        <p:spPr>
          <a:xfrm>
            <a:off x="1066800" y="2411896"/>
            <a:ext cx="10058400" cy="3540848"/>
          </a:xfrm>
        </p:spPr>
        <p:txBody>
          <a:bodyPr numCol="2">
            <a:normAutofit/>
          </a:bodyPr>
          <a:lstStyle/>
          <a:p>
            <a:pPr marL="0" indent="0">
              <a:buNone/>
            </a:pPr>
            <a:endParaRPr lang="en-US" sz="1600" dirty="0"/>
          </a:p>
          <a:p>
            <a:r>
              <a:rPr lang="en-US" sz="1600" dirty="0"/>
              <a:t>Login</a:t>
            </a:r>
          </a:p>
          <a:p>
            <a:r>
              <a:rPr lang="en-US" sz="1600" dirty="0"/>
              <a:t>Student Profile</a:t>
            </a:r>
          </a:p>
          <a:p>
            <a:r>
              <a:rPr lang="en-US" sz="1600" dirty="0"/>
              <a:t>Dashboard</a:t>
            </a:r>
          </a:p>
          <a:p>
            <a:r>
              <a:rPr lang="en-US" sz="1600" dirty="0"/>
              <a:t>Subjects</a:t>
            </a:r>
          </a:p>
          <a:p>
            <a:endParaRPr lang="en-US" sz="1600" dirty="0"/>
          </a:p>
          <a:p>
            <a:endParaRPr lang="en-US" sz="1600" dirty="0"/>
          </a:p>
          <a:p>
            <a:endParaRPr lang="en-US" sz="1600" dirty="0"/>
          </a:p>
          <a:p>
            <a:endParaRPr lang="en-US" sz="1600" dirty="0"/>
          </a:p>
          <a:p>
            <a:endParaRPr lang="en-US" sz="1600" dirty="0"/>
          </a:p>
          <a:p>
            <a:r>
              <a:rPr lang="en-US" sz="1600" dirty="0"/>
              <a:t>Students</a:t>
            </a:r>
          </a:p>
          <a:p>
            <a:r>
              <a:rPr lang="en-US" sz="1600" dirty="0"/>
              <a:t>Examination</a:t>
            </a:r>
          </a:p>
          <a:p>
            <a:r>
              <a:rPr lang="en-US" sz="1600" dirty="0"/>
              <a:t>Exam Results</a:t>
            </a:r>
          </a:p>
        </p:txBody>
      </p:sp>
      <p:sp>
        <p:nvSpPr>
          <p:cNvPr id="4" name="TextBox 3">
            <a:extLst>
              <a:ext uri="{FF2B5EF4-FFF2-40B4-BE49-F238E27FC236}">
                <a16:creationId xmlns:a16="http://schemas.microsoft.com/office/drawing/2014/main" id="{824A2AEB-087E-D7F8-5CE4-E88E643A33B0}"/>
              </a:ext>
            </a:extLst>
          </p:cNvPr>
          <p:cNvSpPr txBox="1"/>
          <p:nvPr/>
        </p:nvSpPr>
        <p:spPr>
          <a:xfrm>
            <a:off x="1066800" y="2213113"/>
            <a:ext cx="10058400" cy="369332"/>
          </a:xfrm>
          <a:prstGeom prst="rect">
            <a:avLst/>
          </a:prstGeom>
          <a:noFill/>
        </p:spPr>
        <p:txBody>
          <a:bodyPr wrap="square" rtlCol="0">
            <a:spAutoFit/>
          </a:bodyPr>
          <a:lstStyle/>
          <a:p>
            <a:pPr algn="ctr"/>
            <a:r>
              <a:rPr lang="en-US" b="1" dirty="0"/>
              <a:t>Student</a:t>
            </a:r>
          </a:p>
        </p:txBody>
      </p:sp>
    </p:spTree>
    <p:extLst>
      <p:ext uri="{BB962C8B-B14F-4D97-AF65-F5344CB8AC3E}">
        <p14:creationId xmlns:p14="http://schemas.microsoft.com/office/powerpoint/2010/main" val="366836149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1000"/>
                                        <p:tgtEl>
                                          <p:spTgt spid="3">
                                            <p:txEl>
                                              <p:pRg st="3" end="3"/>
                                            </p:txEl>
                                          </p:spTgt>
                                        </p:tgtEl>
                                      </p:cBhvr>
                                    </p:animEffect>
                                    <p:anim calcmode="lin" valueType="num">
                                      <p:cBhvr>
                                        <p:cTn id="2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1000"/>
                                        <p:tgtEl>
                                          <p:spTgt spid="3">
                                            <p:txEl>
                                              <p:pRg st="4" end="4"/>
                                            </p:txEl>
                                          </p:spTgt>
                                        </p:tgtEl>
                                      </p:cBhvr>
                                    </p:animEffect>
                                    <p:anim calcmode="lin" valueType="num">
                                      <p:cBhvr>
                                        <p:cTn id="3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1000"/>
                                        <p:tgtEl>
                                          <p:spTgt spid="3">
                                            <p:txEl>
                                              <p:pRg st="10" end="10"/>
                                            </p:txEl>
                                          </p:spTgt>
                                        </p:tgtEl>
                                      </p:cBhvr>
                                    </p:animEffect>
                                    <p:anim calcmode="lin" valueType="num">
                                      <p:cBhvr>
                                        <p:cTn id="42"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3">
                                            <p:txEl>
                                              <p:pRg st="11" end="11"/>
                                            </p:txEl>
                                          </p:spTgt>
                                        </p:tgtEl>
                                        <p:attrNameLst>
                                          <p:attrName>style.visibility</p:attrName>
                                        </p:attrNameLst>
                                      </p:cBhvr>
                                      <p:to>
                                        <p:strVal val="visible"/>
                                      </p:to>
                                    </p:set>
                                    <p:animEffect transition="in" filter="fade">
                                      <p:cBhvr>
                                        <p:cTn id="48" dur="1000"/>
                                        <p:tgtEl>
                                          <p:spTgt spid="3">
                                            <p:txEl>
                                              <p:pRg st="11" end="11"/>
                                            </p:txEl>
                                          </p:spTgt>
                                        </p:tgtEl>
                                      </p:cBhvr>
                                    </p:animEffect>
                                    <p:anim calcmode="lin" valueType="num">
                                      <p:cBhvr>
                                        <p:cTn id="49"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animEffect transition="in" filter="fade">
                                      <p:cBhvr>
                                        <p:cTn id="55" dur="1000"/>
                                        <p:tgtEl>
                                          <p:spTgt spid="3">
                                            <p:txEl>
                                              <p:pRg st="12" end="12"/>
                                            </p:txEl>
                                          </p:spTgt>
                                        </p:tgtEl>
                                      </p:cBhvr>
                                    </p:animEffect>
                                    <p:anim calcmode="lin" valueType="num">
                                      <p:cBhvr>
                                        <p:cTn id="56"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924DE-819D-F8D7-2286-A60CDFC2B343}"/>
              </a:ext>
            </a:extLst>
          </p:cNvPr>
          <p:cNvSpPr>
            <a:spLocks noGrp="1"/>
          </p:cNvSpPr>
          <p:nvPr>
            <p:ph type="title"/>
          </p:nvPr>
        </p:nvSpPr>
        <p:spPr/>
        <p:txBody>
          <a:bodyPr/>
          <a:lstStyle/>
          <a:p>
            <a:pPr algn="ctr"/>
            <a:r>
              <a:rPr lang="en-US" sz="4000" dirty="0"/>
              <a:t>Login</a:t>
            </a:r>
            <a:endParaRPr lang="en-US" dirty="0"/>
          </a:p>
        </p:txBody>
      </p:sp>
      <p:pic>
        <p:nvPicPr>
          <p:cNvPr id="4" name="Content Placeholder 4" descr="Graphical user interface, application&#10;&#10;Description automatically generated">
            <a:extLst>
              <a:ext uri="{FF2B5EF4-FFF2-40B4-BE49-F238E27FC236}">
                <a16:creationId xmlns:a16="http://schemas.microsoft.com/office/drawing/2014/main" id="{CFBF46B1-F481-EE41-84B4-B1EB647214FE}"/>
              </a:ext>
            </a:extLst>
          </p:cNvPr>
          <p:cNvPicPr>
            <a:picLocks noGrp="1" noChangeAspect="1"/>
          </p:cNvPicPr>
          <p:nvPr>
            <p:ph idx="1"/>
          </p:nvPr>
        </p:nvPicPr>
        <p:blipFill>
          <a:blip r:embed="rId2"/>
          <a:stretch>
            <a:fillRect/>
          </a:stretch>
        </p:blipFill>
        <p:spPr>
          <a:xfrm>
            <a:off x="1066800" y="2205196"/>
            <a:ext cx="10058400" cy="3646170"/>
          </a:xfrm>
        </p:spPr>
      </p:pic>
    </p:spTree>
    <p:extLst>
      <p:ext uri="{BB962C8B-B14F-4D97-AF65-F5344CB8AC3E}">
        <p14:creationId xmlns:p14="http://schemas.microsoft.com/office/powerpoint/2010/main" val="14065839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0430E-40EF-7ADB-418E-99E365F2396A}"/>
              </a:ext>
            </a:extLst>
          </p:cNvPr>
          <p:cNvSpPr>
            <a:spLocks noGrp="1"/>
          </p:cNvSpPr>
          <p:nvPr>
            <p:ph type="title"/>
          </p:nvPr>
        </p:nvSpPr>
        <p:spPr/>
        <p:txBody>
          <a:bodyPr/>
          <a:lstStyle/>
          <a:p>
            <a:pPr algn="ctr"/>
            <a:r>
              <a:rPr lang="en-US" sz="4000" dirty="0"/>
              <a:t>Student Profile</a:t>
            </a:r>
            <a:endParaRPr lang="en-US" dirty="0"/>
          </a:p>
        </p:txBody>
      </p:sp>
      <p:pic>
        <p:nvPicPr>
          <p:cNvPr id="4" name="Content Placeholder 3" descr="Graphical user interface, application, Teams&#10;&#10;Description automatically generated">
            <a:extLst>
              <a:ext uri="{FF2B5EF4-FFF2-40B4-BE49-F238E27FC236}">
                <a16:creationId xmlns:a16="http://schemas.microsoft.com/office/drawing/2014/main" id="{DB7B8159-B3AE-85FC-93D7-292CAFD64F3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78730"/>
            <a:ext cx="10058400" cy="3774395"/>
          </a:xfrm>
          <a:prstGeom prst="rect">
            <a:avLst/>
          </a:prstGeom>
        </p:spPr>
      </p:pic>
    </p:spTree>
    <p:extLst>
      <p:ext uri="{BB962C8B-B14F-4D97-AF65-F5344CB8AC3E}">
        <p14:creationId xmlns:p14="http://schemas.microsoft.com/office/powerpoint/2010/main" val="416937113"/>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C4415-DAC2-9720-55C2-6F4E4520F782}"/>
              </a:ext>
            </a:extLst>
          </p:cNvPr>
          <p:cNvSpPr>
            <a:spLocks noGrp="1"/>
          </p:cNvSpPr>
          <p:nvPr>
            <p:ph type="title"/>
          </p:nvPr>
        </p:nvSpPr>
        <p:spPr/>
        <p:txBody>
          <a:bodyPr/>
          <a:lstStyle/>
          <a:p>
            <a:pPr algn="ctr"/>
            <a:r>
              <a:rPr lang="en-US" sz="4000" dirty="0"/>
              <a:t>Dashboard</a:t>
            </a:r>
            <a:endParaRPr lang="en-US" dirty="0"/>
          </a:p>
        </p:txBody>
      </p:sp>
      <p:pic>
        <p:nvPicPr>
          <p:cNvPr id="4" name="Content Placeholder 3" descr="Graphical user interface, application&#10;&#10;Description automatically generated">
            <a:extLst>
              <a:ext uri="{FF2B5EF4-FFF2-40B4-BE49-F238E27FC236}">
                <a16:creationId xmlns:a16="http://schemas.microsoft.com/office/drawing/2014/main" id="{935047D6-101E-EB60-AA5B-6BC793205C9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400" cy="3849687"/>
          </a:xfrm>
          <a:prstGeom prst="rect">
            <a:avLst/>
          </a:prstGeom>
        </p:spPr>
      </p:pic>
    </p:spTree>
    <p:extLst>
      <p:ext uri="{BB962C8B-B14F-4D97-AF65-F5344CB8AC3E}">
        <p14:creationId xmlns:p14="http://schemas.microsoft.com/office/powerpoint/2010/main" val="1250634584"/>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Problem Statement</a:t>
            </a:r>
          </a:p>
        </p:txBody>
      </p:sp>
      <p:sp>
        <p:nvSpPr>
          <p:cNvPr id="3" name="Content Placeholder 2"/>
          <p:cNvSpPr>
            <a:spLocks noGrp="1"/>
          </p:cNvSpPr>
          <p:nvPr>
            <p:ph idx="1"/>
          </p:nvPr>
        </p:nvSpPr>
        <p:spPr/>
        <p:txBody>
          <a:bodyPr>
            <a:normAutofit/>
          </a:bodyPr>
          <a:lstStyle/>
          <a:p>
            <a:pPr marL="0" indent="0" algn="just">
              <a:lnSpc>
                <a:spcPct val="150000"/>
              </a:lnSpc>
              <a:buNone/>
            </a:pPr>
            <a:r>
              <a:rPr lang="en-US" sz="1600" dirty="0"/>
              <a:t>During the Covid-19 outbreak last year many educational institutes were conducting online classes but there was no mode of conducting online exams thus, had to promote the students instead. Also, it involves the use of traditional ways which was difficult to manage, and a lot of manpower was required to monitor and invigilate the students and the exams which is a time-consuming task. Furthermore, the result declaration was not rapid as we've faced recently during the Intermediate-II results.</a:t>
            </a:r>
          </a:p>
        </p:txBody>
      </p:sp>
    </p:spTree>
    <p:extLst>
      <p:ext uri="{BB962C8B-B14F-4D97-AF65-F5344CB8AC3E}">
        <p14:creationId xmlns:p14="http://schemas.microsoft.com/office/powerpoint/2010/main" val="279810876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CC46F-842C-7E6D-B845-4E2EB35D7E09}"/>
              </a:ext>
            </a:extLst>
          </p:cNvPr>
          <p:cNvSpPr>
            <a:spLocks noGrp="1"/>
          </p:cNvSpPr>
          <p:nvPr>
            <p:ph type="title"/>
          </p:nvPr>
        </p:nvSpPr>
        <p:spPr/>
        <p:txBody>
          <a:bodyPr/>
          <a:lstStyle/>
          <a:p>
            <a:pPr algn="ctr"/>
            <a:r>
              <a:rPr lang="en-US" sz="4000" dirty="0"/>
              <a:t>Subjects</a:t>
            </a:r>
            <a:endParaRPr lang="en-US" dirty="0"/>
          </a:p>
        </p:txBody>
      </p:sp>
      <p:pic>
        <p:nvPicPr>
          <p:cNvPr id="4" name="Content Placeholder 3" descr="Graphical user interface, text, application, email&#10;&#10;Description automatically generated">
            <a:extLst>
              <a:ext uri="{FF2B5EF4-FFF2-40B4-BE49-F238E27FC236}">
                <a16:creationId xmlns:a16="http://schemas.microsoft.com/office/drawing/2014/main" id="{CB6379A9-D1DE-BEE5-0390-F92D92EEDC9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400" cy="3849687"/>
          </a:xfrm>
          <a:prstGeom prst="rect">
            <a:avLst/>
          </a:prstGeom>
        </p:spPr>
      </p:pic>
    </p:spTree>
    <p:extLst>
      <p:ext uri="{BB962C8B-B14F-4D97-AF65-F5344CB8AC3E}">
        <p14:creationId xmlns:p14="http://schemas.microsoft.com/office/powerpoint/2010/main" val="243011859"/>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9A4F7-19C7-6C00-1B26-E9C5EE0F939E}"/>
              </a:ext>
            </a:extLst>
          </p:cNvPr>
          <p:cNvSpPr>
            <a:spLocks noGrp="1"/>
          </p:cNvSpPr>
          <p:nvPr>
            <p:ph type="title"/>
          </p:nvPr>
        </p:nvSpPr>
        <p:spPr/>
        <p:txBody>
          <a:bodyPr/>
          <a:lstStyle/>
          <a:p>
            <a:pPr algn="ctr"/>
            <a:r>
              <a:rPr lang="en-US" sz="4000" dirty="0"/>
              <a:t>Students</a:t>
            </a:r>
            <a:endParaRPr lang="en-US" dirty="0"/>
          </a:p>
        </p:txBody>
      </p:sp>
      <p:pic>
        <p:nvPicPr>
          <p:cNvPr id="4" name="Content Placeholder 3" descr="Graphical user interface, application&#10;&#10;Description automatically generated">
            <a:extLst>
              <a:ext uri="{FF2B5EF4-FFF2-40B4-BE49-F238E27FC236}">
                <a16:creationId xmlns:a16="http://schemas.microsoft.com/office/drawing/2014/main" id="{8DCA6477-C350-3109-7FFE-15DC5883AE5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400" cy="3849687"/>
          </a:xfrm>
          <a:prstGeom prst="rect">
            <a:avLst/>
          </a:prstGeom>
        </p:spPr>
      </p:pic>
    </p:spTree>
    <p:extLst>
      <p:ext uri="{BB962C8B-B14F-4D97-AF65-F5344CB8AC3E}">
        <p14:creationId xmlns:p14="http://schemas.microsoft.com/office/powerpoint/2010/main" val="2833978958"/>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A1B76-D719-B56E-E0F6-A7BA042FC29F}"/>
              </a:ext>
            </a:extLst>
          </p:cNvPr>
          <p:cNvSpPr>
            <a:spLocks noGrp="1"/>
          </p:cNvSpPr>
          <p:nvPr>
            <p:ph type="title"/>
          </p:nvPr>
        </p:nvSpPr>
        <p:spPr/>
        <p:txBody>
          <a:bodyPr/>
          <a:lstStyle/>
          <a:p>
            <a:pPr algn="ctr"/>
            <a:r>
              <a:rPr lang="en-US" sz="4000" dirty="0"/>
              <a:t>Examination</a:t>
            </a:r>
            <a:endParaRPr lang="en-US" dirty="0"/>
          </a:p>
        </p:txBody>
      </p:sp>
      <p:pic>
        <p:nvPicPr>
          <p:cNvPr id="4" name="Content Placeholder 3" descr="A screenshot of a computer&#10;&#10;Description automatically generated">
            <a:extLst>
              <a:ext uri="{FF2B5EF4-FFF2-40B4-BE49-F238E27FC236}">
                <a16:creationId xmlns:a16="http://schemas.microsoft.com/office/drawing/2014/main" id="{205653B3-B27A-B418-F8A8-22EA719145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1" y="2103438"/>
            <a:ext cx="10058400" cy="3849687"/>
          </a:xfrm>
          <a:prstGeom prst="rect">
            <a:avLst/>
          </a:prstGeom>
        </p:spPr>
      </p:pic>
    </p:spTree>
    <p:extLst>
      <p:ext uri="{BB962C8B-B14F-4D97-AF65-F5344CB8AC3E}">
        <p14:creationId xmlns:p14="http://schemas.microsoft.com/office/powerpoint/2010/main" val="4069045766"/>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A1B76-D719-B56E-E0F6-A7BA042FC29F}"/>
              </a:ext>
            </a:extLst>
          </p:cNvPr>
          <p:cNvSpPr>
            <a:spLocks noGrp="1"/>
          </p:cNvSpPr>
          <p:nvPr>
            <p:ph type="title"/>
          </p:nvPr>
        </p:nvSpPr>
        <p:spPr/>
        <p:txBody>
          <a:bodyPr/>
          <a:lstStyle/>
          <a:p>
            <a:pPr algn="ctr"/>
            <a:r>
              <a:rPr lang="en-US" sz="4000" dirty="0"/>
              <a:t>Examination</a:t>
            </a:r>
            <a:endParaRPr lang="en-US" dirty="0"/>
          </a:p>
        </p:txBody>
      </p:sp>
      <p:pic>
        <p:nvPicPr>
          <p:cNvPr id="7" name="Content Placeholder 6" descr="Graphical user interface, text, application&#10;&#10;Description automatically generated">
            <a:extLst>
              <a:ext uri="{FF2B5EF4-FFF2-40B4-BE49-F238E27FC236}">
                <a16:creationId xmlns:a16="http://schemas.microsoft.com/office/drawing/2014/main" id="{A7D256F0-CB9C-147F-D4DB-EFE177E467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1" y="2103438"/>
            <a:ext cx="10058400" cy="3849687"/>
          </a:xfrm>
          <a:prstGeom prst="rect">
            <a:avLst/>
          </a:prstGeom>
        </p:spPr>
      </p:pic>
    </p:spTree>
    <p:extLst>
      <p:ext uri="{BB962C8B-B14F-4D97-AF65-F5344CB8AC3E}">
        <p14:creationId xmlns:p14="http://schemas.microsoft.com/office/powerpoint/2010/main" val="2790876082"/>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B0F93-527F-263B-4CB8-8A4BFDAF9253}"/>
              </a:ext>
            </a:extLst>
          </p:cNvPr>
          <p:cNvSpPr>
            <a:spLocks noGrp="1"/>
          </p:cNvSpPr>
          <p:nvPr>
            <p:ph type="title"/>
          </p:nvPr>
        </p:nvSpPr>
        <p:spPr/>
        <p:txBody>
          <a:bodyPr/>
          <a:lstStyle/>
          <a:p>
            <a:pPr algn="ctr"/>
            <a:r>
              <a:rPr lang="en-US" sz="4000" dirty="0"/>
              <a:t>Exam Results</a:t>
            </a:r>
            <a:endParaRPr lang="en-US" dirty="0"/>
          </a:p>
        </p:txBody>
      </p:sp>
      <p:pic>
        <p:nvPicPr>
          <p:cNvPr id="4" name="Content Placeholder 3" descr="Graphical user interface, application&#10;&#10;Description automatically generated">
            <a:extLst>
              <a:ext uri="{FF2B5EF4-FFF2-40B4-BE49-F238E27FC236}">
                <a16:creationId xmlns:a16="http://schemas.microsoft.com/office/drawing/2014/main" id="{CDDB5EB9-D620-7A94-CF29-1B17A55C54F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399" cy="3849687"/>
          </a:xfrm>
          <a:prstGeom prst="rect">
            <a:avLst/>
          </a:prstGeom>
        </p:spPr>
      </p:pic>
    </p:spTree>
    <p:extLst>
      <p:ext uri="{BB962C8B-B14F-4D97-AF65-F5344CB8AC3E}">
        <p14:creationId xmlns:p14="http://schemas.microsoft.com/office/powerpoint/2010/main" val="4225547837"/>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741C0-8B3E-49DA-9D9A-FE43C67E8053}"/>
              </a:ext>
            </a:extLst>
          </p:cNvPr>
          <p:cNvSpPr>
            <a:spLocks noGrp="1"/>
          </p:cNvSpPr>
          <p:nvPr>
            <p:ph type="title"/>
          </p:nvPr>
        </p:nvSpPr>
        <p:spPr/>
        <p:txBody>
          <a:bodyPr/>
          <a:lstStyle/>
          <a:p>
            <a:pPr algn="ctr"/>
            <a:r>
              <a:rPr lang="en-US" dirty="0"/>
              <a:t>Faculty Panel Contents</a:t>
            </a:r>
          </a:p>
        </p:txBody>
      </p:sp>
      <p:sp>
        <p:nvSpPr>
          <p:cNvPr id="3" name="Content Placeholder 2">
            <a:extLst>
              <a:ext uri="{FF2B5EF4-FFF2-40B4-BE49-F238E27FC236}">
                <a16:creationId xmlns:a16="http://schemas.microsoft.com/office/drawing/2014/main" id="{AED30139-6FA5-4A5A-AC77-2C1A39AC230D}"/>
              </a:ext>
            </a:extLst>
          </p:cNvPr>
          <p:cNvSpPr>
            <a:spLocks noGrp="1"/>
          </p:cNvSpPr>
          <p:nvPr>
            <p:ph idx="1"/>
          </p:nvPr>
        </p:nvSpPr>
        <p:spPr>
          <a:xfrm>
            <a:off x="1066800" y="2411896"/>
            <a:ext cx="10058400" cy="3540848"/>
          </a:xfrm>
        </p:spPr>
        <p:txBody>
          <a:bodyPr numCol="2">
            <a:normAutofit/>
          </a:bodyPr>
          <a:lstStyle/>
          <a:p>
            <a:pPr marL="0" indent="0">
              <a:buNone/>
            </a:pPr>
            <a:endParaRPr lang="en-US" sz="1600" dirty="0"/>
          </a:p>
          <a:p>
            <a:r>
              <a:rPr lang="en-US" sz="1600" dirty="0"/>
              <a:t>Faculty Profile</a:t>
            </a:r>
          </a:p>
          <a:p>
            <a:r>
              <a:rPr lang="en-US" sz="1600" dirty="0"/>
              <a:t>Dashboard</a:t>
            </a:r>
          </a:p>
          <a:p>
            <a:r>
              <a:rPr lang="en-US" sz="1600" dirty="0"/>
              <a:t>Subjects</a:t>
            </a:r>
          </a:p>
          <a:p>
            <a:r>
              <a:rPr lang="en-US" sz="1600" dirty="0"/>
              <a:t>Send Invitation</a:t>
            </a:r>
          </a:p>
          <a:p>
            <a:endParaRPr lang="en-US" sz="1600" dirty="0"/>
          </a:p>
          <a:p>
            <a:endParaRPr lang="en-US" sz="1600" dirty="0"/>
          </a:p>
          <a:p>
            <a:endParaRPr lang="en-US" sz="1600" dirty="0"/>
          </a:p>
          <a:p>
            <a:endParaRPr lang="en-US" sz="1600" dirty="0"/>
          </a:p>
          <a:p>
            <a:endParaRPr lang="en-US" sz="1600" dirty="0"/>
          </a:p>
          <a:p>
            <a:r>
              <a:rPr lang="en-US" sz="1600" dirty="0"/>
              <a:t>Candidates</a:t>
            </a:r>
          </a:p>
          <a:p>
            <a:r>
              <a:rPr lang="en-US" sz="1600" dirty="0"/>
              <a:t>Examination</a:t>
            </a:r>
          </a:p>
          <a:p>
            <a:r>
              <a:rPr lang="en-US" sz="1600" dirty="0"/>
              <a:t>Questions </a:t>
            </a:r>
          </a:p>
          <a:p>
            <a:r>
              <a:rPr lang="en-US" sz="1600" dirty="0"/>
              <a:t>Exam Result</a:t>
            </a:r>
          </a:p>
        </p:txBody>
      </p:sp>
      <p:sp>
        <p:nvSpPr>
          <p:cNvPr id="4" name="TextBox 3">
            <a:extLst>
              <a:ext uri="{FF2B5EF4-FFF2-40B4-BE49-F238E27FC236}">
                <a16:creationId xmlns:a16="http://schemas.microsoft.com/office/drawing/2014/main" id="{824A2AEB-087E-D7F8-5CE4-E88E643A33B0}"/>
              </a:ext>
            </a:extLst>
          </p:cNvPr>
          <p:cNvSpPr txBox="1"/>
          <p:nvPr/>
        </p:nvSpPr>
        <p:spPr>
          <a:xfrm>
            <a:off x="1066800" y="2213113"/>
            <a:ext cx="10058400" cy="369332"/>
          </a:xfrm>
          <a:prstGeom prst="rect">
            <a:avLst/>
          </a:prstGeom>
          <a:noFill/>
        </p:spPr>
        <p:txBody>
          <a:bodyPr wrap="square" rtlCol="0">
            <a:spAutoFit/>
          </a:bodyPr>
          <a:lstStyle/>
          <a:p>
            <a:pPr algn="ctr"/>
            <a:r>
              <a:rPr lang="en-US" b="1" dirty="0"/>
              <a:t>Faculty</a:t>
            </a:r>
          </a:p>
        </p:txBody>
      </p:sp>
    </p:spTree>
    <p:extLst>
      <p:ext uri="{BB962C8B-B14F-4D97-AF65-F5344CB8AC3E}">
        <p14:creationId xmlns:p14="http://schemas.microsoft.com/office/powerpoint/2010/main" val="36487468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1000"/>
                                        <p:tgtEl>
                                          <p:spTgt spid="3">
                                            <p:txEl>
                                              <p:pRg st="3" end="3"/>
                                            </p:txEl>
                                          </p:spTgt>
                                        </p:tgtEl>
                                      </p:cBhvr>
                                    </p:animEffect>
                                    <p:anim calcmode="lin" valueType="num">
                                      <p:cBhvr>
                                        <p:cTn id="2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1000"/>
                                        <p:tgtEl>
                                          <p:spTgt spid="3">
                                            <p:txEl>
                                              <p:pRg st="4" end="4"/>
                                            </p:txEl>
                                          </p:spTgt>
                                        </p:tgtEl>
                                      </p:cBhvr>
                                    </p:animEffect>
                                    <p:anim calcmode="lin" valueType="num">
                                      <p:cBhvr>
                                        <p:cTn id="3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1000"/>
                                        <p:tgtEl>
                                          <p:spTgt spid="3">
                                            <p:txEl>
                                              <p:pRg st="10" end="10"/>
                                            </p:txEl>
                                          </p:spTgt>
                                        </p:tgtEl>
                                      </p:cBhvr>
                                    </p:animEffect>
                                    <p:anim calcmode="lin" valueType="num">
                                      <p:cBhvr>
                                        <p:cTn id="42"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3">
                                            <p:txEl>
                                              <p:pRg st="11" end="11"/>
                                            </p:txEl>
                                          </p:spTgt>
                                        </p:tgtEl>
                                        <p:attrNameLst>
                                          <p:attrName>style.visibility</p:attrName>
                                        </p:attrNameLst>
                                      </p:cBhvr>
                                      <p:to>
                                        <p:strVal val="visible"/>
                                      </p:to>
                                    </p:set>
                                    <p:animEffect transition="in" filter="fade">
                                      <p:cBhvr>
                                        <p:cTn id="48" dur="1000"/>
                                        <p:tgtEl>
                                          <p:spTgt spid="3">
                                            <p:txEl>
                                              <p:pRg st="11" end="11"/>
                                            </p:txEl>
                                          </p:spTgt>
                                        </p:tgtEl>
                                      </p:cBhvr>
                                    </p:animEffect>
                                    <p:anim calcmode="lin" valueType="num">
                                      <p:cBhvr>
                                        <p:cTn id="49"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animEffect transition="in" filter="fade">
                                      <p:cBhvr>
                                        <p:cTn id="55" dur="1000"/>
                                        <p:tgtEl>
                                          <p:spTgt spid="3">
                                            <p:txEl>
                                              <p:pRg st="12" end="12"/>
                                            </p:txEl>
                                          </p:spTgt>
                                        </p:tgtEl>
                                      </p:cBhvr>
                                    </p:animEffect>
                                    <p:anim calcmode="lin" valueType="num">
                                      <p:cBhvr>
                                        <p:cTn id="56"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nodeType="clickEffect">
                                  <p:stCondLst>
                                    <p:cond delay="0"/>
                                  </p:stCondLst>
                                  <p:childTnLst>
                                    <p:set>
                                      <p:cBhvr>
                                        <p:cTn id="61" dur="1" fill="hold">
                                          <p:stCondLst>
                                            <p:cond delay="0"/>
                                          </p:stCondLst>
                                        </p:cTn>
                                        <p:tgtEl>
                                          <p:spTgt spid="3">
                                            <p:txEl>
                                              <p:pRg st="13" end="13"/>
                                            </p:txEl>
                                          </p:spTgt>
                                        </p:tgtEl>
                                        <p:attrNameLst>
                                          <p:attrName>style.visibility</p:attrName>
                                        </p:attrNameLst>
                                      </p:cBhvr>
                                      <p:to>
                                        <p:strVal val="visible"/>
                                      </p:to>
                                    </p:set>
                                    <p:animEffect transition="in" filter="fade">
                                      <p:cBhvr>
                                        <p:cTn id="62" dur="1000"/>
                                        <p:tgtEl>
                                          <p:spTgt spid="3">
                                            <p:txEl>
                                              <p:pRg st="13" end="13"/>
                                            </p:txEl>
                                          </p:spTgt>
                                        </p:tgtEl>
                                      </p:cBhvr>
                                    </p:animEffect>
                                    <p:anim calcmode="lin" valueType="num">
                                      <p:cBhvr>
                                        <p:cTn id="63"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64"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A00FD-772C-7D5C-81E6-A21BA02DCC68}"/>
              </a:ext>
            </a:extLst>
          </p:cNvPr>
          <p:cNvSpPr>
            <a:spLocks noGrp="1"/>
          </p:cNvSpPr>
          <p:nvPr>
            <p:ph type="title"/>
          </p:nvPr>
        </p:nvSpPr>
        <p:spPr/>
        <p:txBody>
          <a:bodyPr/>
          <a:lstStyle/>
          <a:p>
            <a:pPr algn="ctr"/>
            <a:r>
              <a:rPr lang="en-US" sz="4000" dirty="0"/>
              <a:t>Faculty Profile</a:t>
            </a:r>
            <a:endParaRPr lang="en-US" dirty="0"/>
          </a:p>
        </p:txBody>
      </p:sp>
      <p:pic>
        <p:nvPicPr>
          <p:cNvPr id="4" name="Content Placeholder 3" descr="Graphical user interface, application, Teams&#10;&#10;Description automatically generated">
            <a:extLst>
              <a:ext uri="{FF2B5EF4-FFF2-40B4-BE49-F238E27FC236}">
                <a16:creationId xmlns:a16="http://schemas.microsoft.com/office/drawing/2014/main" id="{8245BD57-A577-C3F3-BE61-2477547C736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400" cy="3849687"/>
          </a:xfrm>
          <a:prstGeom prst="rect">
            <a:avLst/>
          </a:prstGeom>
        </p:spPr>
      </p:pic>
    </p:spTree>
    <p:extLst>
      <p:ext uri="{BB962C8B-B14F-4D97-AF65-F5344CB8AC3E}">
        <p14:creationId xmlns:p14="http://schemas.microsoft.com/office/powerpoint/2010/main" val="3978992967"/>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D171C-28C4-2463-1FC7-FC997F754391}"/>
              </a:ext>
            </a:extLst>
          </p:cNvPr>
          <p:cNvSpPr>
            <a:spLocks noGrp="1"/>
          </p:cNvSpPr>
          <p:nvPr>
            <p:ph type="title"/>
          </p:nvPr>
        </p:nvSpPr>
        <p:spPr/>
        <p:txBody>
          <a:bodyPr/>
          <a:lstStyle/>
          <a:p>
            <a:pPr algn="ctr"/>
            <a:r>
              <a:rPr lang="en-US" sz="4000" dirty="0"/>
              <a:t>Dashboard</a:t>
            </a:r>
            <a:endParaRPr lang="en-US" dirty="0"/>
          </a:p>
        </p:txBody>
      </p:sp>
      <p:pic>
        <p:nvPicPr>
          <p:cNvPr id="4" name="Content Placeholder 3">
            <a:extLst>
              <a:ext uri="{FF2B5EF4-FFF2-40B4-BE49-F238E27FC236}">
                <a16:creationId xmlns:a16="http://schemas.microsoft.com/office/drawing/2014/main" id="{BF50B0B6-8507-B76C-3A1F-8CC31F730DD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400" cy="3849687"/>
          </a:xfrm>
          <a:prstGeom prst="rect">
            <a:avLst/>
          </a:prstGeom>
        </p:spPr>
      </p:pic>
    </p:spTree>
    <p:extLst>
      <p:ext uri="{BB962C8B-B14F-4D97-AF65-F5344CB8AC3E}">
        <p14:creationId xmlns:p14="http://schemas.microsoft.com/office/powerpoint/2010/main" val="3065638041"/>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6C917-8C5E-3388-530D-39465C78C49D}"/>
              </a:ext>
            </a:extLst>
          </p:cNvPr>
          <p:cNvSpPr>
            <a:spLocks noGrp="1"/>
          </p:cNvSpPr>
          <p:nvPr>
            <p:ph type="title"/>
          </p:nvPr>
        </p:nvSpPr>
        <p:spPr/>
        <p:txBody>
          <a:bodyPr/>
          <a:lstStyle/>
          <a:p>
            <a:pPr algn="ctr"/>
            <a:r>
              <a:rPr lang="en-US" sz="4000" dirty="0"/>
              <a:t>Subjects</a:t>
            </a:r>
            <a:endParaRPr lang="en-US" dirty="0"/>
          </a:p>
        </p:txBody>
      </p:sp>
      <p:pic>
        <p:nvPicPr>
          <p:cNvPr id="4" name="Content Placeholder 3" descr="Graphical user interface, text, application, email&#10;&#10;Description automatically generated">
            <a:extLst>
              <a:ext uri="{FF2B5EF4-FFF2-40B4-BE49-F238E27FC236}">
                <a16:creationId xmlns:a16="http://schemas.microsoft.com/office/drawing/2014/main" id="{1B904142-DD67-7707-4B54-BCAA7EECA7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1" y="2103438"/>
            <a:ext cx="10058400" cy="3849687"/>
          </a:xfrm>
          <a:prstGeom prst="rect">
            <a:avLst/>
          </a:prstGeom>
        </p:spPr>
      </p:pic>
    </p:spTree>
    <p:extLst>
      <p:ext uri="{BB962C8B-B14F-4D97-AF65-F5344CB8AC3E}">
        <p14:creationId xmlns:p14="http://schemas.microsoft.com/office/powerpoint/2010/main" val="2806970504"/>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8AF09-37BA-4C68-D1C5-51E3EE1787CA}"/>
              </a:ext>
            </a:extLst>
          </p:cNvPr>
          <p:cNvSpPr>
            <a:spLocks noGrp="1"/>
          </p:cNvSpPr>
          <p:nvPr>
            <p:ph type="title"/>
          </p:nvPr>
        </p:nvSpPr>
        <p:spPr/>
        <p:txBody>
          <a:bodyPr/>
          <a:lstStyle/>
          <a:p>
            <a:pPr algn="ctr"/>
            <a:r>
              <a:rPr lang="en-US" sz="4000" dirty="0"/>
              <a:t>Send Invitation</a:t>
            </a:r>
            <a:endParaRPr lang="en-US" dirty="0"/>
          </a:p>
        </p:txBody>
      </p:sp>
      <p:pic>
        <p:nvPicPr>
          <p:cNvPr id="4" name="Content Placeholder 3" descr="Graphical user interface, application, Teams&#10;&#10;Description automatically generated">
            <a:extLst>
              <a:ext uri="{FF2B5EF4-FFF2-40B4-BE49-F238E27FC236}">
                <a16:creationId xmlns:a16="http://schemas.microsoft.com/office/drawing/2014/main" id="{BDCF7CDA-784A-CB74-BE8A-220437546BD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400" cy="3849687"/>
          </a:xfrm>
          <a:prstGeom prst="rect">
            <a:avLst/>
          </a:prstGeom>
        </p:spPr>
      </p:pic>
    </p:spTree>
    <p:extLst>
      <p:ext uri="{BB962C8B-B14F-4D97-AF65-F5344CB8AC3E}">
        <p14:creationId xmlns:p14="http://schemas.microsoft.com/office/powerpoint/2010/main" val="208276811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Introduction</a:t>
            </a:r>
          </a:p>
        </p:txBody>
      </p:sp>
      <p:sp>
        <p:nvSpPr>
          <p:cNvPr id="3" name="Content Placeholder 2"/>
          <p:cNvSpPr>
            <a:spLocks noGrp="1"/>
          </p:cNvSpPr>
          <p:nvPr>
            <p:ph idx="1"/>
          </p:nvPr>
        </p:nvSpPr>
        <p:spPr/>
        <p:txBody>
          <a:bodyPr>
            <a:normAutofit/>
          </a:bodyPr>
          <a:lstStyle/>
          <a:p>
            <a:pPr marL="0" indent="0" algn="just">
              <a:lnSpc>
                <a:spcPct val="150000"/>
              </a:lnSpc>
              <a:buNone/>
            </a:pPr>
            <a:r>
              <a:rPr lang="en-US" sz="1600" dirty="0"/>
              <a:t>Online Examination System (OES) is a technology-driven website It is a way to simplify examination activities like defining exam patterns, defining exam timer, objective sections, conducting exams using the computer or mobile devices in a paperless manner.  It keeps all the record of the teachers and student and their respected activities.</a:t>
            </a:r>
          </a:p>
          <a:p>
            <a:pPr marL="0" indent="0" algn="just">
              <a:lnSpc>
                <a:spcPct val="150000"/>
              </a:lnSpc>
              <a:buNone/>
            </a:pPr>
            <a:r>
              <a:rPr lang="en-US" sz="1600" dirty="0"/>
              <a:t>This project assesses students by conducting online objective tests. The tests would be highly customizable. This project will enable educational institutes to conduct test and have automated checking of answers based on the response by the candidates. It faculties to create their own tests. It would enable educational institutes to perform tests, quiz and create feedback forms. It asks faculty to create his/her set of questions. </a:t>
            </a:r>
            <a:r>
              <a:rPr lang="en-US" sz="1600" dirty="0" smtClean="0"/>
              <a:t>The </a:t>
            </a:r>
            <a:r>
              <a:rPr lang="en-US" sz="1600" dirty="0"/>
              <a:t>result of the response would be available to the faculty of the question set. </a:t>
            </a:r>
            <a:r>
              <a:rPr lang="en-US" sz="1600" dirty="0" smtClean="0"/>
              <a:t>This </a:t>
            </a:r>
            <a:r>
              <a:rPr lang="en-US" sz="1600" dirty="0"/>
              <a:t>project would be helpful for creating practice tests, say for educational institutes and as a feedback form.</a:t>
            </a:r>
          </a:p>
          <a:p>
            <a:pPr marL="0" indent="0" algn="just">
              <a:lnSpc>
                <a:spcPct val="150000"/>
              </a:lnSpc>
              <a:buNone/>
            </a:pPr>
            <a:endParaRPr lang="en-US" sz="1600" dirty="0"/>
          </a:p>
        </p:txBody>
      </p:sp>
    </p:spTree>
    <p:extLst>
      <p:ext uri="{BB962C8B-B14F-4D97-AF65-F5344CB8AC3E}">
        <p14:creationId xmlns:p14="http://schemas.microsoft.com/office/powerpoint/2010/main" val="4504865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06EDB-E6FE-D330-6F9B-B709C253C707}"/>
              </a:ext>
            </a:extLst>
          </p:cNvPr>
          <p:cNvSpPr>
            <a:spLocks noGrp="1"/>
          </p:cNvSpPr>
          <p:nvPr>
            <p:ph type="title"/>
          </p:nvPr>
        </p:nvSpPr>
        <p:spPr/>
        <p:txBody>
          <a:bodyPr/>
          <a:lstStyle/>
          <a:p>
            <a:pPr algn="ctr"/>
            <a:r>
              <a:rPr lang="en-US" sz="4000" dirty="0"/>
              <a:t>Candidates</a:t>
            </a:r>
            <a:endParaRPr lang="en-US" dirty="0"/>
          </a:p>
        </p:txBody>
      </p:sp>
      <p:pic>
        <p:nvPicPr>
          <p:cNvPr id="4" name="Content Placeholder 3" descr="A screenshot of a computer&#10;&#10;Description automatically generated">
            <a:extLst>
              <a:ext uri="{FF2B5EF4-FFF2-40B4-BE49-F238E27FC236}">
                <a16:creationId xmlns:a16="http://schemas.microsoft.com/office/drawing/2014/main" id="{FAF0CF3B-0117-A958-23CE-3456970BA4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399" cy="3849687"/>
          </a:xfrm>
          <a:prstGeom prst="rect">
            <a:avLst/>
          </a:prstGeom>
        </p:spPr>
      </p:pic>
    </p:spTree>
    <p:extLst>
      <p:ext uri="{BB962C8B-B14F-4D97-AF65-F5344CB8AC3E}">
        <p14:creationId xmlns:p14="http://schemas.microsoft.com/office/powerpoint/2010/main" val="173669203"/>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E318E-5A97-0E8C-ADD0-46A3F159256B}"/>
              </a:ext>
            </a:extLst>
          </p:cNvPr>
          <p:cNvSpPr>
            <a:spLocks noGrp="1"/>
          </p:cNvSpPr>
          <p:nvPr>
            <p:ph type="title"/>
          </p:nvPr>
        </p:nvSpPr>
        <p:spPr/>
        <p:txBody>
          <a:bodyPr/>
          <a:lstStyle/>
          <a:p>
            <a:pPr algn="ctr"/>
            <a:r>
              <a:rPr lang="en-US" sz="4000" dirty="0"/>
              <a:t>Examination</a:t>
            </a:r>
            <a:endParaRPr lang="en-US" dirty="0"/>
          </a:p>
        </p:txBody>
      </p:sp>
      <p:pic>
        <p:nvPicPr>
          <p:cNvPr id="4" name="Content Placeholder 3" descr="A screenshot of a computer&#10;&#10;Description automatically generated">
            <a:extLst>
              <a:ext uri="{FF2B5EF4-FFF2-40B4-BE49-F238E27FC236}">
                <a16:creationId xmlns:a16="http://schemas.microsoft.com/office/drawing/2014/main" id="{BE39CFB7-6BFE-EECD-7C67-44AF6A8761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400" cy="3849687"/>
          </a:xfrm>
          <a:prstGeom prst="rect">
            <a:avLst/>
          </a:prstGeom>
        </p:spPr>
      </p:pic>
    </p:spTree>
    <p:extLst>
      <p:ext uri="{BB962C8B-B14F-4D97-AF65-F5344CB8AC3E}">
        <p14:creationId xmlns:p14="http://schemas.microsoft.com/office/powerpoint/2010/main" val="1663743582"/>
      </p:ext>
    </p:extLst>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AF3E2-F81B-03CB-4E47-611BF1EDADAC}"/>
              </a:ext>
            </a:extLst>
          </p:cNvPr>
          <p:cNvSpPr>
            <a:spLocks noGrp="1"/>
          </p:cNvSpPr>
          <p:nvPr>
            <p:ph type="title"/>
          </p:nvPr>
        </p:nvSpPr>
        <p:spPr/>
        <p:txBody>
          <a:bodyPr/>
          <a:lstStyle/>
          <a:p>
            <a:pPr algn="ctr"/>
            <a:r>
              <a:rPr lang="en-US" dirty="0"/>
              <a:t>Questions</a:t>
            </a:r>
          </a:p>
        </p:txBody>
      </p:sp>
      <p:pic>
        <p:nvPicPr>
          <p:cNvPr id="4" name="Content Placeholder 3" descr="Graphical user interface, application&#10;&#10;Description automatically generated">
            <a:extLst>
              <a:ext uri="{FF2B5EF4-FFF2-40B4-BE49-F238E27FC236}">
                <a16:creationId xmlns:a16="http://schemas.microsoft.com/office/drawing/2014/main" id="{6DC7056E-BCF6-0AC3-987A-E5E46D06BAB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400" cy="3849687"/>
          </a:xfrm>
          <a:prstGeom prst="rect">
            <a:avLst/>
          </a:prstGeom>
        </p:spPr>
      </p:pic>
    </p:spTree>
    <p:extLst>
      <p:ext uri="{BB962C8B-B14F-4D97-AF65-F5344CB8AC3E}">
        <p14:creationId xmlns:p14="http://schemas.microsoft.com/office/powerpoint/2010/main" val="3058430887"/>
      </p:ext>
    </p:extLst>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74D27-D3EF-5A3A-BA7B-583C2C7C4BC9}"/>
              </a:ext>
            </a:extLst>
          </p:cNvPr>
          <p:cNvSpPr>
            <a:spLocks noGrp="1"/>
          </p:cNvSpPr>
          <p:nvPr>
            <p:ph type="title"/>
          </p:nvPr>
        </p:nvSpPr>
        <p:spPr/>
        <p:txBody>
          <a:bodyPr/>
          <a:lstStyle/>
          <a:p>
            <a:pPr algn="ctr"/>
            <a:r>
              <a:rPr lang="en-US" dirty="0"/>
              <a:t>Exam Result</a:t>
            </a:r>
          </a:p>
        </p:txBody>
      </p:sp>
      <p:pic>
        <p:nvPicPr>
          <p:cNvPr id="4" name="Content Placeholder 3" descr="A screenshot of a computer&#10;&#10;Description automatically generated">
            <a:extLst>
              <a:ext uri="{FF2B5EF4-FFF2-40B4-BE49-F238E27FC236}">
                <a16:creationId xmlns:a16="http://schemas.microsoft.com/office/drawing/2014/main" id="{46E5715B-80C7-F4B5-ABFB-17A2072E98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400" cy="3849687"/>
          </a:xfrm>
          <a:prstGeom prst="rect">
            <a:avLst/>
          </a:prstGeom>
        </p:spPr>
      </p:pic>
    </p:spTree>
    <p:extLst>
      <p:ext uri="{BB962C8B-B14F-4D97-AF65-F5344CB8AC3E}">
        <p14:creationId xmlns:p14="http://schemas.microsoft.com/office/powerpoint/2010/main" val="1352698342"/>
      </p:ext>
    </p:extLst>
  </p:cSld>
  <p:clrMapOvr>
    <a:masterClrMapping/>
  </p:clrMapOvr>
  <p:transition spd="slow">
    <p:wipe/>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E94681D-2A4C-4A8D-B9B5-31D440D0328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4EC7E010-C712-408D-9787-0842AFC9F4B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5" name="Rectangle 14">
            <a:extLst>
              <a:ext uri="{FF2B5EF4-FFF2-40B4-BE49-F238E27FC236}">
                <a16:creationId xmlns:a16="http://schemas.microsoft.com/office/drawing/2014/main" id="{0503FCEF-A9BA-4991-9220-E36615FB8B5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17" name="Rectangle 16">
            <a:extLst>
              <a:ext uri="{FF2B5EF4-FFF2-40B4-BE49-F238E27FC236}">
                <a16:creationId xmlns:a16="http://schemas.microsoft.com/office/drawing/2014/main" id="{9664D085-C814-4D74-BCE0-2059F0DC043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DA5539E-D8B4-4F5A-B46F-C304F5D7A84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Shape&#10;&#10;Description automatically generated with medium confidence">
            <a:extLst>
              <a:ext uri="{FF2B5EF4-FFF2-40B4-BE49-F238E27FC236}">
                <a16:creationId xmlns:a16="http://schemas.microsoft.com/office/drawing/2014/main" id="{D0313171-958D-4332-870B-662B095D9F1B}"/>
              </a:ext>
            </a:extLst>
          </p:cNvPr>
          <p:cNvPicPr>
            <a:picLocks noGrp="1" noChangeAspect="1"/>
          </p:cNvPicPr>
          <p:nvPr>
            <p:ph idx="1"/>
          </p:nvPr>
        </p:nvPicPr>
        <p:blipFill>
          <a:blip r:embed="rId2">
            <a:extLst>
              <a:ext uri="{837473B0-CC2E-450A-ABE3-18F120FF3D39}">
                <a1611:picAttrSrcUrl xmlns="" xmlns:a1611="http://schemas.microsoft.com/office/drawing/2016/11/main" r:id="rId3"/>
              </a:ext>
            </a:extLst>
          </a:blip>
          <a:stretch>
            <a:fillRect/>
          </a:stretch>
        </p:blipFill>
        <p:spPr>
          <a:xfrm>
            <a:off x="844126" y="803063"/>
            <a:ext cx="10503748" cy="5251874"/>
          </a:xfrm>
          <a:prstGeom prst="rect">
            <a:avLst/>
          </a:prstGeom>
        </p:spPr>
      </p:pic>
    </p:spTree>
    <p:extLst>
      <p:ext uri="{BB962C8B-B14F-4D97-AF65-F5344CB8AC3E}">
        <p14:creationId xmlns:p14="http://schemas.microsoft.com/office/powerpoint/2010/main" val="3146489123"/>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Purpose</a:t>
            </a:r>
          </a:p>
        </p:txBody>
      </p:sp>
      <p:sp>
        <p:nvSpPr>
          <p:cNvPr id="3" name="Content Placeholder 2"/>
          <p:cNvSpPr>
            <a:spLocks noGrp="1"/>
          </p:cNvSpPr>
          <p:nvPr>
            <p:ph idx="1"/>
          </p:nvPr>
        </p:nvSpPr>
        <p:spPr/>
        <p:txBody>
          <a:bodyPr>
            <a:normAutofit/>
          </a:bodyPr>
          <a:lstStyle/>
          <a:p>
            <a:pPr marL="0" indent="0" algn="just">
              <a:lnSpc>
                <a:spcPct val="150000"/>
              </a:lnSpc>
              <a:buNone/>
            </a:pPr>
            <a:r>
              <a:rPr lang="en-US" sz="1600" dirty="0"/>
              <a:t>The purpose of developing this website is as follows:</a:t>
            </a:r>
          </a:p>
          <a:p>
            <a:pPr algn="just">
              <a:lnSpc>
                <a:spcPct val="150000"/>
              </a:lnSpc>
            </a:pPr>
            <a:r>
              <a:rPr lang="en-US" sz="1600" dirty="0"/>
              <a:t>Responses by the candidates will be checked automatically and instantly.</a:t>
            </a:r>
          </a:p>
          <a:p>
            <a:pPr algn="just">
              <a:lnSpc>
                <a:spcPct val="150000"/>
              </a:lnSpc>
            </a:pPr>
            <a:r>
              <a:rPr lang="en-US" sz="1600" dirty="0"/>
              <a:t>Online examination will reduce the hectic job of assessing the answers given by the candidates. </a:t>
            </a:r>
          </a:p>
          <a:p>
            <a:pPr algn="just">
              <a:lnSpc>
                <a:spcPct val="150000"/>
              </a:lnSpc>
            </a:pPr>
            <a:r>
              <a:rPr lang="en-US" sz="1600" dirty="0"/>
              <a:t>Being an integrated Online Examination System, it will reduce paperwork.</a:t>
            </a:r>
          </a:p>
          <a:p>
            <a:pPr algn="just">
              <a:lnSpc>
                <a:spcPct val="150000"/>
              </a:lnSpc>
            </a:pPr>
            <a:r>
              <a:rPr lang="en-US" sz="1600" dirty="0"/>
              <a:t>Can generate various reports almost instantly when and where required.</a:t>
            </a:r>
          </a:p>
          <a:p>
            <a:pPr algn="just">
              <a:lnSpc>
                <a:spcPct val="150000"/>
              </a:lnSpc>
            </a:pPr>
            <a:endParaRPr lang="en-US" sz="1600" dirty="0"/>
          </a:p>
        </p:txBody>
      </p:sp>
    </p:spTree>
    <p:extLst>
      <p:ext uri="{BB962C8B-B14F-4D97-AF65-F5344CB8AC3E}">
        <p14:creationId xmlns:p14="http://schemas.microsoft.com/office/powerpoint/2010/main" val="41432825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1000"/>
                                        <p:tgtEl>
                                          <p:spTgt spid="3">
                                            <p:txEl>
                                              <p:pRg st="3" end="3"/>
                                            </p:txEl>
                                          </p:spTgt>
                                        </p:tgtEl>
                                      </p:cBhvr>
                                    </p:animEffect>
                                    <p:anim calcmode="lin" valueType="num">
                                      <p:cBhvr>
                                        <p:cTn id="3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fade">
                                      <p:cBhvr>
                                        <p:cTn id="41" dur="1000"/>
                                        <p:tgtEl>
                                          <p:spTgt spid="3">
                                            <p:txEl>
                                              <p:pRg st="4" end="4"/>
                                            </p:txEl>
                                          </p:spTgt>
                                        </p:tgtEl>
                                      </p:cBhvr>
                                    </p:animEffect>
                                    <p:anim calcmode="lin" valueType="num">
                                      <p:cBhvr>
                                        <p:cTn id="4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Objectives</a:t>
            </a:r>
          </a:p>
        </p:txBody>
      </p:sp>
      <p:sp>
        <p:nvSpPr>
          <p:cNvPr id="3" name="Content Placeholder 2"/>
          <p:cNvSpPr>
            <a:spLocks noGrp="1"/>
          </p:cNvSpPr>
          <p:nvPr>
            <p:ph idx="1"/>
          </p:nvPr>
        </p:nvSpPr>
        <p:spPr/>
        <p:txBody>
          <a:bodyPr>
            <a:normAutofit/>
          </a:bodyPr>
          <a:lstStyle/>
          <a:p>
            <a:pPr marL="0" indent="0" algn="just">
              <a:lnSpc>
                <a:spcPct val="150000"/>
              </a:lnSpc>
              <a:buNone/>
            </a:pPr>
            <a:r>
              <a:rPr lang="en-US" sz="1600" dirty="0"/>
              <a:t>Objectives of OES are as follows:</a:t>
            </a:r>
          </a:p>
          <a:p>
            <a:pPr algn="just">
              <a:lnSpc>
                <a:spcPct val="150000"/>
              </a:lnSpc>
            </a:pPr>
            <a:r>
              <a:rPr lang="en-US" sz="1600" dirty="0"/>
              <a:t>To facilitate exams controlling &amp; monitoring.</a:t>
            </a:r>
          </a:p>
          <a:p>
            <a:pPr algn="just">
              <a:lnSpc>
                <a:spcPct val="150000"/>
              </a:lnSpc>
            </a:pPr>
            <a:r>
              <a:rPr lang="en-US" sz="1600" dirty="0"/>
              <a:t>To keep track of admin and student log.</a:t>
            </a:r>
          </a:p>
          <a:p>
            <a:pPr algn="just">
              <a:lnSpc>
                <a:spcPct val="150000"/>
              </a:lnSpc>
            </a:pPr>
            <a:r>
              <a:rPr lang="en-US" sz="1600" dirty="0"/>
              <a:t>To conduct more students’ exams at the same time.</a:t>
            </a:r>
          </a:p>
          <a:p>
            <a:pPr algn="just">
              <a:lnSpc>
                <a:spcPct val="150000"/>
              </a:lnSpc>
            </a:pPr>
            <a:r>
              <a:rPr lang="en-US" sz="1600" dirty="0"/>
              <a:t>To ease the checking of the exam.</a:t>
            </a:r>
          </a:p>
          <a:p>
            <a:pPr algn="just">
              <a:lnSpc>
                <a:spcPct val="150000"/>
              </a:lnSpc>
            </a:pPr>
            <a:r>
              <a:rPr lang="en-US" sz="1600" dirty="0"/>
              <a:t>More secure, less cheating.</a:t>
            </a:r>
          </a:p>
          <a:p>
            <a:pPr algn="just">
              <a:lnSpc>
                <a:spcPct val="150000"/>
              </a:lnSpc>
            </a:pPr>
            <a:r>
              <a:rPr lang="en-US" sz="1600" dirty="0"/>
              <a:t>It's convenient.</a:t>
            </a:r>
          </a:p>
          <a:p>
            <a:pPr algn="just">
              <a:lnSpc>
                <a:spcPct val="150000"/>
              </a:lnSpc>
            </a:pPr>
            <a:endParaRPr lang="en-US" sz="1600" dirty="0"/>
          </a:p>
        </p:txBody>
      </p:sp>
    </p:spTree>
    <p:extLst>
      <p:ext uri="{BB962C8B-B14F-4D97-AF65-F5344CB8AC3E}">
        <p14:creationId xmlns:p14="http://schemas.microsoft.com/office/powerpoint/2010/main" val="100800812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1000"/>
                                        <p:tgtEl>
                                          <p:spTgt spid="3">
                                            <p:txEl>
                                              <p:pRg st="3" end="3"/>
                                            </p:txEl>
                                          </p:spTgt>
                                        </p:tgtEl>
                                      </p:cBhvr>
                                    </p:animEffect>
                                    <p:anim calcmode="lin" valueType="num">
                                      <p:cBhvr>
                                        <p:cTn id="3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fade">
                                      <p:cBhvr>
                                        <p:cTn id="41" dur="1000"/>
                                        <p:tgtEl>
                                          <p:spTgt spid="3">
                                            <p:txEl>
                                              <p:pRg st="4" end="4"/>
                                            </p:txEl>
                                          </p:spTgt>
                                        </p:tgtEl>
                                      </p:cBhvr>
                                    </p:animEffect>
                                    <p:anim calcmode="lin" valueType="num">
                                      <p:cBhvr>
                                        <p:cTn id="4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3">
                                            <p:txEl>
                                              <p:pRg st="5" end="5"/>
                                            </p:txEl>
                                          </p:spTgt>
                                        </p:tgtEl>
                                        <p:attrNameLst>
                                          <p:attrName>style.visibility</p:attrName>
                                        </p:attrNameLst>
                                      </p:cBhvr>
                                      <p:to>
                                        <p:strVal val="visible"/>
                                      </p:to>
                                    </p:set>
                                    <p:animEffect transition="in" filter="fade">
                                      <p:cBhvr>
                                        <p:cTn id="48" dur="1000"/>
                                        <p:tgtEl>
                                          <p:spTgt spid="3">
                                            <p:txEl>
                                              <p:pRg st="5" end="5"/>
                                            </p:txEl>
                                          </p:spTgt>
                                        </p:tgtEl>
                                      </p:cBhvr>
                                    </p:animEffect>
                                    <p:anim calcmode="lin" valueType="num">
                                      <p:cBhvr>
                                        <p:cTn id="4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3">
                                            <p:txEl>
                                              <p:pRg st="6" end="6"/>
                                            </p:txEl>
                                          </p:spTgt>
                                        </p:tgtEl>
                                        <p:attrNameLst>
                                          <p:attrName>style.visibility</p:attrName>
                                        </p:attrNameLst>
                                      </p:cBhvr>
                                      <p:to>
                                        <p:strVal val="visible"/>
                                      </p:to>
                                    </p:set>
                                    <p:animEffect transition="in" filter="fade">
                                      <p:cBhvr>
                                        <p:cTn id="55" dur="1000"/>
                                        <p:tgtEl>
                                          <p:spTgt spid="3">
                                            <p:txEl>
                                              <p:pRg st="6" end="6"/>
                                            </p:txEl>
                                          </p:spTgt>
                                        </p:tgtEl>
                                      </p:cBhvr>
                                    </p:animEffect>
                                    <p:anim calcmode="lin" valueType="num">
                                      <p:cBhvr>
                                        <p:cTn id="5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mtClean="0"/>
              <a:t>Methodology</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103438"/>
            <a:ext cx="10058399" cy="3849687"/>
          </a:xfrm>
        </p:spPr>
      </p:pic>
    </p:spTree>
    <p:extLst>
      <p:ext uri="{BB962C8B-B14F-4D97-AF65-F5344CB8AC3E}">
        <p14:creationId xmlns:p14="http://schemas.microsoft.com/office/powerpoint/2010/main" val="3785050682"/>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EB72A9B-FD82-4F09-BF1E-D39311D3A0E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D39B371-6E4E-4070-AB4E-4D788405A5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B937DAED-8BFE-4563-BB45-B5E554D70A8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1">
            <a:extLst>
              <a:ext uri="{FF2B5EF4-FFF2-40B4-BE49-F238E27FC236}">
                <a16:creationId xmlns:a16="http://schemas.microsoft.com/office/drawing/2014/main" id="{F0F98A00-C9B9-D5EA-CD47-F076388406FD}"/>
              </a:ext>
            </a:extLst>
          </p:cNvPr>
          <p:cNvSpPr>
            <a:spLocks noGrp="1"/>
          </p:cNvSpPr>
          <p:nvPr>
            <p:ph type="title"/>
          </p:nvPr>
        </p:nvSpPr>
        <p:spPr>
          <a:xfrm>
            <a:off x="1066800" y="642594"/>
            <a:ext cx="10058400" cy="1371600"/>
          </a:xfrm>
        </p:spPr>
        <p:txBody>
          <a:bodyPr>
            <a:normAutofit/>
          </a:bodyPr>
          <a:lstStyle/>
          <a:p>
            <a:pPr algn="ctr"/>
            <a:r>
              <a:rPr lang="en-US" dirty="0"/>
              <a:t>Aspects</a:t>
            </a:r>
          </a:p>
        </p:txBody>
      </p:sp>
      <p:graphicFrame>
        <p:nvGraphicFramePr>
          <p:cNvPr id="5" name="Content Placeholder 2">
            <a:extLst>
              <a:ext uri="{FF2B5EF4-FFF2-40B4-BE49-F238E27FC236}">
                <a16:creationId xmlns:a16="http://schemas.microsoft.com/office/drawing/2014/main" id="{FEAC5AA8-0C58-C0CB-1C10-35838BFF1B4D}"/>
              </a:ext>
            </a:extLst>
          </p:cNvPr>
          <p:cNvGraphicFramePr>
            <a:graphicFrameLocks noGrp="1"/>
          </p:cNvGraphicFramePr>
          <p:nvPr>
            <p:ph idx="1"/>
            <p:extLst>
              <p:ext uri="{D42A27DB-BD31-4B8C-83A1-F6EECF244321}">
                <p14:modId xmlns:p14="http://schemas.microsoft.com/office/powerpoint/2010/main" val="1360124472"/>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009278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741C0-8B3E-49DA-9D9A-FE43C67E8053}"/>
              </a:ext>
            </a:extLst>
          </p:cNvPr>
          <p:cNvSpPr>
            <a:spLocks noGrp="1"/>
          </p:cNvSpPr>
          <p:nvPr>
            <p:ph type="title"/>
          </p:nvPr>
        </p:nvSpPr>
        <p:spPr/>
        <p:txBody>
          <a:bodyPr/>
          <a:lstStyle/>
          <a:p>
            <a:pPr algn="ctr"/>
            <a:r>
              <a:rPr lang="en-US" dirty="0"/>
              <a:t>Admin Panel Contents</a:t>
            </a:r>
          </a:p>
        </p:txBody>
      </p:sp>
      <p:sp>
        <p:nvSpPr>
          <p:cNvPr id="3" name="Content Placeholder 2">
            <a:extLst>
              <a:ext uri="{FF2B5EF4-FFF2-40B4-BE49-F238E27FC236}">
                <a16:creationId xmlns:a16="http://schemas.microsoft.com/office/drawing/2014/main" id="{AED30139-6FA5-4A5A-AC77-2C1A39AC230D}"/>
              </a:ext>
            </a:extLst>
          </p:cNvPr>
          <p:cNvSpPr>
            <a:spLocks noGrp="1"/>
          </p:cNvSpPr>
          <p:nvPr>
            <p:ph idx="1"/>
          </p:nvPr>
        </p:nvSpPr>
        <p:spPr>
          <a:xfrm>
            <a:off x="1066800" y="2411896"/>
            <a:ext cx="10058400" cy="3540848"/>
          </a:xfrm>
        </p:spPr>
        <p:txBody>
          <a:bodyPr numCol="2">
            <a:normAutofit/>
          </a:bodyPr>
          <a:lstStyle/>
          <a:p>
            <a:pPr marL="0" indent="0">
              <a:buNone/>
            </a:pPr>
            <a:endParaRPr lang="en-US" sz="1600" dirty="0"/>
          </a:p>
          <a:p>
            <a:r>
              <a:rPr lang="en-US" sz="1600" dirty="0"/>
              <a:t>Login</a:t>
            </a:r>
          </a:p>
          <a:p>
            <a:r>
              <a:rPr lang="en-US" sz="1600" dirty="0"/>
              <a:t>Admin Profile</a:t>
            </a:r>
          </a:p>
          <a:p>
            <a:r>
              <a:rPr lang="en-US" sz="1600" dirty="0"/>
              <a:t>Dashboard</a:t>
            </a:r>
          </a:p>
          <a:p>
            <a:r>
              <a:rPr lang="en-US" sz="1600" dirty="0"/>
              <a:t>Departments</a:t>
            </a:r>
          </a:p>
          <a:p>
            <a:r>
              <a:rPr lang="en-US" sz="1600" dirty="0"/>
              <a:t>Categories</a:t>
            </a:r>
          </a:p>
          <a:p>
            <a:endParaRPr lang="en-US" sz="1600" dirty="0"/>
          </a:p>
          <a:p>
            <a:endParaRPr lang="en-US" sz="1600" dirty="0"/>
          </a:p>
          <a:p>
            <a:endParaRPr lang="en-US" sz="1600" dirty="0"/>
          </a:p>
          <a:p>
            <a:pPr marL="0" indent="0">
              <a:buNone/>
            </a:pPr>
            <a:endParaRPr lang="en-US" sz="1600" dirty="0"/>
          </a:p>
          <a:p>
            <a:r>
              <a:rPr lang="en-US" sz="1600" dirty="0"/>
              <a:t>Subjects</a:t>
            </a:r>
          </a:p>
          <a:p>
            <a:r>
              <a:rPr lang="en-US" sz="1600" dirty="0"/>
              <a:t>Students</a:t>
            </a:r>
          </a:p>
          <a:p>
            <a:r>
              <a:rPr lang="en-US" sz="1600" dirty="0"/>
              <a:t>Faculty</a:t>
            </a:r>
          </a:p>
          <a:p>
            <a:r>
              <a:rPr lang="en-US" sz="1600" dirty="0"/>
              <a:t>Notice</a:t>
            </a:r>
          </a:p>
          <a:p>
            <a:r>
              <a:rPr lang="en-US" sz="1600" dirty="0"/>
              <a:t>Export Database</a:t>
            </a:r>
          </a:p>
        </p:txBody>
      </p:sp>
      <p:sp>
        <p:nvSpPr>
          <p:cNvPr id="4" name="TextBox 3">
            <a:extLst>
              <a:ext uri="{FF2B5EF4-FFF2-40B4-BE49-F238E27FC236}">
                <a16:creationId xmlns:a16="http://schemas.microsoft.com/office/drawing/2014/main" id="{824A2AEB-087E-D7F8-5CE4-E88E643A33B0}"/>
              </a:ext>
            </a:extLst>
          </p:cNvPr>
          <p:cNvSpPr txBox="1"/>
          <p:nvPr/>
        </p:nvSpPr>
        <p:spPr>
          <a:xfrm>
            <a:off x="1066800" y="2213113"/>
            <a:ext cx="10058400" cy="369332"/>
          </a:xfrm>
          <a:prstGeom prst="rect">
            <a:avLst/>
          </a:prstGeom>
          <a:noFill/>
        </p:spPr>
        <p:txBody>
          <a:bodyPr wrap="square" rtlCol="0">
            <a:spAutoFit/>
          </a:bodyPr>
          <a:lstStyle/>
          <a:p>
            <a:pPr algn="ctr"/>
            <a:r>
              <a:rPr lang="en-US" b="1" dirty="0"/>
              <a:t>Admin</a:t>
            </a:r>
          </a:p>
        </p:txBody>
      </p:sp>
    </p:spTree>
    <p:extLst>
      <p:ext uri="{BB962C8B-B14F-4D97-AF65-F5344CB8AC3E}">
        <p14:creationId xmlns:p14="http://schemas.microsoft.com/office/powerpoint/2010/main" val="69247055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1000"/>
                                        <p:tgtEl>
                                          <p:spTgt spid="3">
                                            <p:txEl>
                                              <p:pRg st="3" end="3"/>
                                            </p:txEl>
                                          </p:spTgt>
                                        </p:tgtEl>
                                      </p:cBhvr>
                                    </p:animEffect>
                                    <p:anim calcmode="lin" valueType="num">
                                      <p:cBhvr>
                                        <p:cTn id="2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1000"/>
                                        <p:tgtEl>
                                          <p:spTgt spid="3">
                                            <p:txEl>
                                              <p:pRg st="4" end="4"/>
                                            </p:txEl>
                                          </p:spTgt>
                                        </p:tgtEl>
                                      </p:cBhvr>
                                    </p:animEffect>
                                    <p:anim calcmode="lin" valueType="num">
                                      <p:cBhvr>
                                        <p:cTn id="3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animEffect transition="in" filter="fade">
                                      <p:cBhvr>
                                        <p:cTn id="41" dur="1000"/>
                                        <p:tgtEl>
                                          <p:spTgt spid="3">
                                            <p:txEl>
                                              <p:pRg st="5" end="5"/>
                                            </p:txEl>
                                          </p:spTgt>
                                        </p:tgtEl>
                                      </p:cBhvr>
                                    </p:animEffect>
                                    <p:anim calcmode="lin" valueType="num">
                                      <p:cBhvr>
                                        <p:cTn id="4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3">
                                            <p:txEl>
                                              <p:pRg st="10" end="10"/>
                                            </p:txEl>
                                          </p:spTgt>
                                        </p:tgtEl>
                                        <p:attrNameLst>
                                          <p:attrName>style.visibility</p:attrName>
                                        </p:attrNameLst>
                                      </p:cBhvr>
                                      <p:to>
                                        <p:strVal val="visible"/>
                                      </p:to>
                                    </p:set>
                                    <p:animEffect transition="in" filter="fade">
                                      <p:cBhvr>
                                        <p:cTn id="48" dur="1000"/>
                                        <p:tgtEl>
                                          <p:spTgt spid="3">
                                            <p:txEl>
                                              <p:pRg st="10" end="10"/>
                                            </p:txEl>
                                          </p:spTgt>
                                        </p:tgtEl>
                                      </p:cBhvr>
                                    </p:animEffect>
                                    <p:anim calcmode="lin" valueType="num">
                                      <p:cBhvr>
                                        <p:cTn id="49"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3">
                                            <p:txEl>
                                              <p:pRg st="11" end="11"/>
                                            </p:txEl>
                                          </p:spTgt>
                                        </p:tgtEl>
                                        <p:attrNameLst>
                                          <p:attrName>style.visibility</p:attrName>
                                        </p:attrNameLst>
                                      </p:cBhvr>
                                      <p:to>
                                        <p:strVal val="visible"/>
                                      </p:to>
                                    </p:set>
                                    <p:animEffect transition="in" filter="fade">
                                      <p:cBhvr>
                                        <p:cTn id="55" dur="1000"/>
                                        <p:tgtEl>
                                          <p:spTgt spid="3">
                                            <p:txEl>
                                              <p:pRg st="11" end="11"/>
                                            </p:txEl>
                                          </p:spTgt>
                                        </p:tgtEl>
                                      </p:cBhvr>
                                    </p:animEffect>
                                    <p:anim calcmode="lin" valueType="num">
                                      <p:cBhvr>
                                        <p:cTn id="56"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nodeType="clickEffect">
                                  <p:stCondLst>
                                    <p:cond delay="0"/>
                                  </p:stCondLst>
                                  <p:childTnLst>
                                    <p:set>
                                      <p:cBhvr>
                                        <p:cTn id="61" dur="1" fill="hold">
                                          <p:stCondLst>
                                            <p:cond delay="0"/>
                                          </p:stCondLst>
                                        </p:cTn>
                                        <p:tgtEl>
                                          <p:spTgt spid="3">
                                            <p:txEl>
                                              <p:pRg st="12" end="12"/>
                                            </p:txEl>
                                          </p:spTgt>
                                        </p:tgtEl>
                                        <p:attrNameLst>
                                          <p:attrName>style.visibility</p:attrName>
                                        </p:attrNameLst>
                                      </p:cBhvr>
                                      <p:to>
                                        <p:strVal val="visible"/>
                                      </p:to>
                                    </p:set>
                                    <p:animEffect transition="in" filter="fade">
                                      <p:cBhvr>
                                        <p:cTn id="62" dur="1000"/>
                                        <p:tgtEl>
                                          <p:spTgt spid="3">
                                            <p:txEl>
                                              <p:pRg st="12" end="12"/>
                                            </p:txEl>
                                          </p:spTgt>
                                        </p:tgtEl>
                                      </p:cBhvr>
                                    </p:animEffect>
                                    <p:anim calcmode="lin" valueType="num">
                                      <p:cBhvr>
                                        <p:cTn id="63"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64"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nodeType="clickEffect">
                                  <p:stCondLst>
                                    <p:cond delay="0"/>
                                  </p:stCondLst>
                                  <p:childTnLst>
                                    <p:set>
                                      <p:cBhvr>
                                        <p:cTn id="68" dur="1" fill="hold">
                                          <p:stCondLst>
                                            <p:cond delay="0"/>
                                          </p:stCondLst>
                                        </p:cTn>
                                        <p:tgtEl>
                                          <p:spTgt spid="3">
                                            <p:txEl>
                                              <p:pRg st="13" end="13"/>
                                            </p:txEl>
                                          </p:spTgt>
                                        </p:tgtEl>
                                        <p:attrNameLst>
                                          <p:attrName>style.visibility</p:attrName>
                                        </p:attrNameLst>
                                      </p:cBhvr>
                                      <p:to>
                                        <p:strVal val="visible"/>
                                      </p:to>
                                    </p:set>
                                    <p:animEffect transition="in" filter="fade">
                                      <p:cBhvr>
                                        <p:cTn id="69" dur="1000"/>
                                        <p:tgtEl>
                                          <p:spTgt spid="3">
                                            <p:txEl>
                                              <p:pRg st="13" end="13"/>
                                            </p:txEl>
                                          </p:spTgt>
                                        </p:tgtEl>
                                      </p:cBhvr>
                                    </p:animEffect>
                                    <p:anim calcmode="lin" valueType="num">
                                      <p:cBhvr>
                                        <p:cTn id="70"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71"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42" presetClass="entr" presetSubtype="0" fill="hold" nodeType="clickEffect">
                                  <p:stCondLst>
                                    <p:cond delay="0"/>
                                  </p:stCondLst>
                                  <p:childTnLst>
                                    <p:set>
                                      <p:cBhvr>
                                        <p:cTn id="75" dur="1" fill="hold">
                                          <p:stCondLst>
                                            <p:cond delay="0"/>
                                          </p:stCondLst>
                                        </p:cTn>
                                        <p:tgtEl>
                                          <p:spTgt spid="3">
                                            <p:txEl>
                                              <p:pRg st="14" end="14"/>
                                            </p:txEl>
                                          </p:spTgt>
                                        </p:tgtEl>
                                        <p:attrNameLst>
                                          <p:attrName>style.visibility</p:attrName>
                                        </p:attrNameLst>
                                      </p:cBhvr>
                                      <p:to>
                                        <p:strVal val="visible"/>
                                      </p:to>
                                    </p:set>
                                    <p:animEffect transition="in" filter="fade">
                                      <p:cBhvr>
                                        <p:cTn id="76" dur="1000"/>
                                        <p:tgtEl>
                                          <p:spTgt spid="3">
                                            <p:txEl>
                                              <p:pRg st="14" end="14"/>
                                            </p:txEl>
                                          </p:spTgt>
                                        </p:tgtEl>
                                      </p:cBhvr>
                                    </p:animEffect>
                                    <p:anim calcmode="lin" valueType="num">
                                      <p:cBhvr>
                                        <p:cTn id="77"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78" dur="1000" fill="hold"/>
                                        <p:tgtEl>
                                          <p:spTgt spid="3">
                                            <p:txEl>
                                              <p:pRg st="14" end="1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F91CDEB-92ED-41DC-BF33-2916A7687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259D436-C82E-43E0-8A01-53DF9CED6032}">
  <ds:schemaRefs>
    <ds:schemaRef ds:uri="http://schemas.microsoft.com/sharepoint/v3/contenttype/forms"/>
  </ds:schemaRefs>
</ds:datastoreItem>
</file>

<file path=customXml/itemProps3.xml><?xml version="1.0" encoding="utf-8"?>
<ds:datastoreItem xmlns:ds="http://schemas.openxmlformats.org/officeDocument/2006/customXml" ds:itemID="{946BCBFB-BBC7-42F1-95CD-058E172363A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{44DA6A62-24A4-4DD3-8959-FEEFD2F2E9DD}tf11531919_win32</Template>
  <TotalTime>267</TotalTime>
  <Words>473</Words>
  <Application>Microsoft Office PowerPoint</Application>
  <PresentationFormat>Widescreen</PresentationFormat>
  <Paragraphs>108</Paragraphs>
  <Slides>44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44</vt:i4>
      </vt:variant>
    </vt:vector>
  </HeadingPairs>
  <TitlesOfParts>
    <vt:vector size="49" baseType="lpstr">
      <vt:lpstr>Avenir Next LT Pro</vt:lpstr>
      <vt:lpstr>Avenir Next LT Pro Light</vt:lpstr>
      <vt:lpstr>Calibri</vt:lpstr>
      <vt:lpstr>Garamond</vt:lpstr>
      <vt:lpstr>SavonVTI</vt:lpstr>
      <vt:lpstr>PowerPoint Presentation</vt:lpstr>
      <vt:lpstr>Online Examination system</vt:lpstr>
      <vt:lpstr>Problem Statement</vt:lpstr>
      <vt:lpstr>Introduction</vt:lpstr>
      <vt:lpstr>Purpose</vt:lpstr>
      <vt:lpstr>Objectives</vt:lpstr>
      <vt:lpstr>Methodology</vt:lpstr>
      <vt:lpstr>Aspects</vt:lpstr>
      <vt:lpstr>Admin Panel Contents</vt:lpstr>
      <vt:lpstr>Login</vt:lpstr>
      <vt:lpstr>Admin Profile</vt:lpstr>
      <vt:lpstr>Dashboard</vt:lpstr>
      <vt:lpstr>Departments</vt:lpstr>
      <vt:lpstr>Add Departments</vt:lpstr>
      <vt:lpstr>Categories</vt:lpstr>
      <vt:lpstr>Add Categories</vt:lpstr>
      <vt:lpstr>Subjects</vt:lpstr>
      <vt:lpstr>Add Subjects</vt:lpstr>
      <vt:lpstr>Students</vt:lpstr>
      <vt:lpstr>Add Students</vt:lpstr>
      <vt:lpstr>Faculty</vt:lpstr>
      <vt:lpstr>Add Faculty</vt:lpstr>
      <vt:lpstr>Notice</vt:lpstr>
      <vt:lpstr>Add Notice</vt:lpstr>
      <vt:lpstr>Export Database</vt:lpstr>
      <vt:lpstr>Student Panel Contents</vt:lpstr>
      <vt:lpstr>Login</vt:lpstr>
      <vt:lpstr>Student Profile</vt:lpstr>
      <vt:lpstr>Dashboard</vt:lpstr>
      <vt:lpstr>Subjects</vt:lpstr>
      <vt:lpstr>Students</vt:lpstr>
      <vt:lpstr>Examination</vt:lpstr>
      <vt:lpstr>Examination</vt:lpstr>
      <vt:lpstr>Exam Results</vt:lpstr>
      <vt:lpstr>Faculty Panel Contents</vt:lpstr>
      <vt:lpstr>Faculty Profile</vt:lpstr>
      <vt:lpstr>Dashboard</vt:lpstr>
      <vt:lpstr>Subjects</vt:lpstr>
      <vt:lpstr>Send Invitation</vt:lpstr>
      <vt:lpstr>Candidates</vt:lpstr>
      <vt:lpstr>Examination</vt:lpstr>
      <vt:lpstr>Questions</vt:lpstr>
      <vt:lpstr>Exam Result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18-NTU-CS-1065</dc:creator>
  <cp:lastModifiedBy>Umar</cp:lastModifiedBy>
  <cp:revision>24</cp:revision>
  <dcterms:created xsi:type="dcterms:W3CDTF">2022-02-28T08:21:51Z</dcterms:created>
  <dcterms:modified xsi:type="dcterms:W3CDTF">2022-09-19T04:37:10Z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